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8"/>
  </p:notesMasterIdLst>
  <p:sldIdLst>
    <p:sldId id="298" r:id="rId5"/>
    <p:sldId id="301" r:id="rId6"/>
    <p:sldId id="329" r:id="rId7"/>
    <p:sldId id="327" r:id="rId8"/>
    <p:sldId id="307" r:id="rId9"/>
    <p:sldId id="372" r:id="rId10"/>
    <p:sldId id="308" r:id="rId11"/>
    <p:sldId id="306" r:id="rId12"/>
    <p:sldId id="365" r:id="rId13"/>
    <p:sldId id="326" r:id="rId14"/>
    <p:sldId id="332" r:id="rId15"/>
    <p:sldId id="353" r:id="rId16"/>
    <p:sldId id="352" r:id="rId17"/>
    <p:sldId id="354" r:id="rId18"/>
    <p:sldId id="355" r:id="rId19"/>
    <p:sldId id="333" r:id="rId20"/>
    <p:sldId id="310" r:id="rId21"/>
    <p:sldId id="374" r:id="rId22"/>
    <p:sldId id="350" r:id="rId23"/>
    <p:sldId id="392" r:id="rId24"/>
    <p:sldId id="305" r:id="rId25"/>
    <p:sldId id="361" r:id="rId26"/>
    <p:sldId id="349" r:id="rId27"/>
    <p:sldId id="362" r:id="rId28"/>
    <p:sldId id="366" r:id="rId29"/>
    <p:sldId id="302" r:id="rId30"/>
    <p:sldId id="367" r:id="rId31"/>
    <p:sldId id="303" r:id="rId32"/>
    <p:sldId id="339" r:id="rId33"/>
    <p:sldId id="335" r:id="rId34"/>
    <p:sldId id="360" r:id="rId35"/>
    <p:sldId id="364" r:id="rId36"/>
    <p:sldId id="356" r:id="rId37"/>
    <p:sldId id="357" r:id="rId38"/>
    <p:sldId id="358" r:id="rId39"/>
    <p:sldId id="359" r:id="rId40"/>
    <p:sldId id="322" r:id="rId41"/>
    <p:sldId id="345" r:id="rId42"/>
    <p:sldId id="346" r:id="rId43"/>
    <p:sldId id="337" r:id="rId44"/>
    <p:sldId id="369" r:id="rId45"/>
    <p:sldId id="394" r:id="rId46"/>
    <p:sldId id="395" r:id="rId47"/>
    <p:sldId id="370" r:id="rId48"/>
    <p:sldId id="371" r:id="rId49"/>
    <p:sldId id="313" r:id="rId50"/>
    <p:sldId id="347" r:id="rId51"/>
    <p:sldId id="348" r:id="rId52"/>
    <p:sldId id="375" r:id="rId53"/>
    <p:sldId id="376" r:id="rId54"/>
    <p:sldId id="320" r:id="rId55"/>
    <p:sldId id="315" r:id="rId56"/>
    <p:sldId id="377" r:id="rId57"/>
    <p:sldId id="378" r:id="rId58"/>
    <p:sldId id="379" r:id="rId59"/>
    <p:sldId id="380" r:id="rId60"/>
    <p:sldId id="382" r:id="rId61"/>
    <p:sldId id="385" r:id="rId62"/>
    <p:sldId id="309" r:id="rId63"/>
    <p:sldId id="373" r:id="rId64"/>
    <p:sldId id="319" r:id="rId65"/>
    <p:sldId id="325" r:id="rId66"/>
    <p:sldId id="39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8E330-81CE-4A3B-A151-EC76BF9F4BE3}" v="675" dt="2021-05-14T11:28:16.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1910" autoAdjust="0"/>
  </p:normalViewPr>
  <p:slideViewPr>
    <p:cSldViewPr snapToGrid="0">
      <p:cViewPr varScale="1">
        <p:scale>
          <a:sx n="57" d="100"/>
          <a:sy n="57" d="100"/>
        </p:scale>
        <p:origin x="78" y="8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ad Irfan Hafiz Bin Muhamad Hanafi" userId="42908436-8cbf-4899-b8b2-88712ddb852d" providerId="ADAL" clId="{46B8E330-81CE-4A3B-A151-EC76BF9F4BE3}"/>
    <pc:docChg chg="undo redo custSel addSld delSld modSld sldOrd addSection delSection">
      <pc:chgData name="Muhamad Irfan Hafiz Bin Muhamad Hanafi" userId="42908436-8cbf-4899-b8b2-88712ddb852d" providerId="ADAL" clId="{46B8E330-81CE-4A3B-A151-EC76BF9F4BE3}" dt="2021-05-17T14:05:27.807" v="26886" actId="20577"/>
      <pc:docMkLst>
        <pc:docMk/>
      </pc:docMkLst>
      <pc:sldChg chg="modSp mod">
        <pc:chgData name="Muhamad Irfan Hafiz Bin Muhamad Hanafi" userId="42908436-8cbf-4899-b8b2-88712ddb852d" providerId="ADAL" clId="{46B8E330-81CE-4A3B-A151-EC76BF9F4BE3}" dt="2021-05-13T16:29:28.360" v="12906" actId="255"/>
        <pc:sldMkLst>
          <pc:docMk/>
          <pc:sldMk cId="193143965" sldId="298"/>
        </pc:sldMkLst>
        <pc:spChg chg="mod">
          <ac:chgData name="Muhamad Irfan Hafiz Bin Muhamad Hanafi" userId="42908436-8cbf-4899-b8b2-88712ddb852d" providerId="ADAL" clId="{46B8E330-81CE-4A3B-A151-EC76BF9F4BE3}" dt="2021-05-13T16:29:28.360" v="12906" actId="255"/>
          <ac:spMkLst>
            <pc:docMk/>
            <pc:sldMk cId="193143965" sldId="298"/>
            <ac:spMk id="2" creationId="{9AB2EA78-AEB3-469B-9025-3B17201A457B}"/>
          </ac:spMkLst>
        </pc:spChg>
      </pc:sldChg>
      <pc:sldChg chg="modSp mod">
        <pc:chgData name="Muhamad Irfan Hafiz Bin Muhamad Hanafi" userId="42908436-8cbf-4899-b8b2-88712ddb852d" providerId="ADAL" clId="{46B8E330-81CE-4A3B-A151-EC76BF9F4BE3}" dt="2021-05-13T21:26:36.782" v="12982" actId="20577"/>
        <pc:sldMkLst>
          <pc:docMk/>
          <pc:sldMk cId="2731466791" sldId="301"/>
        </pc:sldMkLst>
        <pc:spChg chg="mod">
          <ac:chgData name="Muhamad Irfan Hafiz Bin Muhamad Hanafi" userId="42908436-8cbf-4899-b8b2-88712ddb852d" providerId="ADAL" clId="{46B8E330-81CE-4A3B-A151-EC76BF9F4BE3}" dt="2021-05-12T16:00:35.188" v="7820" actId="20577"/>
          <ac:spMkLst>
            <pc:docMk/>
            <pc:sldMk cId="2731466791" sldId="301"/>
            <ac:spMk id="2" creationId="{34CAA187-88DC-42D7-A435-2656508582D1}"/>
          </ac:spMkLst>
        </pc:spChg>
        <pc:spChg chg="mod">
          <ac:chgData name="Muhamad Irfan Hafiz Bin Muhamad Hanafi" userId="42908436-8cbf-4899-b8b2-88712ddb852d" providerId="ADAL" clId="{46B8E330-81CE-4A3B-A151-EC76BF9F4BE3}" dt="2021-05-13T21:26:36.782" v="12982" actId="20577"/>
          <ac:spMkLst>
            <pc:docMk/>
            <pc:sldMk cId="2731466791" sldId="301"/>
            <ac:spMk id="3" creationId="{02669E54-2383-4A4C-A3D7-E5D316C34606}"/>
          </ac:spMkLst>
        </pc:spChg>
      </pc:sldChg>
      <pc:sldChg chg="modSp mod">
        <pc:chgData name="Muhamad Irfan Hafiz Bin Muhamad Hanafi" userId="42908436-8cbf-4899-b8b2-88712ddb852d" providerId="ADAL" clId="{46B8E330-81CE-4A3B-A151-EC76BF9F4BE3}" dt="2021-05-14T10:39:53.476" v="26683" actId="15"/>
        <pc:sldMkLst>
          <pc:docMk/>
          <pc:sldMk cId="1656354548" sldId="302"/>
        </pc:sldMkLst>
        <pc:spChg chg="mod">
          <ac:chgData name="Muhamad Irfan Hafiz Bin Muhamad Hanafi" userId="42908436-8cbf-4899-b8b2-88712ddb852d" providerId="ADAL" clId="{46B8E330-81CE-4A3B-A151-EC76BF9F4BE3}" dt="2021-05-14T10:39:53.476" v="26683" actId="15"/>
          <ac:spMkLst>
            <pc:docMk/>
            <pc:sldMk cId="1656354548" sldId="302"/>
            <ac:spMk id="3" creationId="{71B510B1-ADA9-44BC-9222-8406A02BEF56}"/>
          </ac:spMkLst>
        </pc:spChg>
      </pc:sldChg>
      <pc:sldChg chg="modSp mod ord">
        <pc:chgData name="Muhamad Irfan Hafiz Bin Muhamad Hanafi" userId="42908436-8cbf-4899-b8b2-88712ddb852d" providerId="ADAL" clId="{46B8E330-81CE-4A3B-A151-EC76BF9F4BE3}" dt="2021-05-14T08:52:58.626" v="26329"/>
        <pc:sldMkLst>
          <pc:docMk/>
          <pc:sldMk cId="3337950074" sldId="303"/>
        </pc:sldMkLst>
        <pc:spChg chg="mod">
          <ac:chgData name="Muhamad Irfan Hafiz Bin Muhamad Hanafi" userId="42908436-8cbf-4899-b8b2-88712ddb852d" providerId="ADAL" clId="{46B8E330-81CE-4A3B-A151-EC76BF9F4BE3}" dt="2021-05-14T00:37:45.460" v="21349" actId="20577"/>
          <ac:spMkLst>
            <pc:docMk/>
            <pc:sldMk cId="3337950074" sldId="303"/>
            <ac:spMk id="3" creationId="{7EF8646D-981F-4B45-9B78-EAFACBCAE3B5}"/>
          </ac:spMkLst>
        </pc:spChg>
      </pc:sldChg>
      <pc:sldChg chg="del">
        <pc:chgData name="Muhamad Irfan Hafiz Bin Muhamad Hanafi" userId="42908436-8cbf-4899-b8b2-88712ddb852d" providerId="ADAL" clId="{46B8E330-81CE-4A3B-A151-EC76BF9F4BE3}" dt="2021-05-05T17:26:29.479" v="2193" actId="2696"/>
        <pc:sldMkLst>
          <pc:docMk/>
          <pc:sldMk cId="1259017524" sldId="304"/>
        </pc:sldMkLst>
      </pc:sldChg>
      <pc:sldChg chg="addSp delSp modSp mod ord setBg">
        <pc:chgData name="Muhamad Irfan Hafiz Bin Muhamad Hanafi" userId="42908436-8cbf-4899-b8b2-88712ddb852d" providerId="ADAL" clId="{46B8E330-81CE-4A3B-A151-EC76BF9F4BE3}" dt="2021-05-14T00:14:00.351" v="19262" actId="26606"/>
        <pc:sldMkLst>
          <pc:docMk/>
          <pc:sldMk cId="1477303146" sldId="305"/>
        </pc:sldMkLst>
        <pc:spChg chg="mod">
          <ac:chgData name="Muhamad Irfan Hafiz Bin Muhamad Hanafi" userId="42908436-8cbf-4899-b8b2-88712ddb852d" providerId="ADAL" clId="{46B8E330-81CE-4A3B-A151-EC76BF9F4BE3}" dt="2021-05-14T00:11:54.452" v="19152" actId="26606"/>
          <ac:spMkLst>
            <pc:docMk/>
            <pc:sldMk cId="1477303146" sldId="305"/>
            <ac:spMk id="2" creationId="{651ACBB5-83E8-4575-9BE2-2EC6B6EA706E}"/>
          </ac:spMkLst>
        </pc:spChg>
        <pc:spChg chg="del mod">
          <ac:chgData name="Muhamad Irfan Hafiz Bin Muhamad Hanafi" userId="42908436-8cbf-4899-b8b2-88712ddb852d" providerId="ADAL" clId="{46B8E330-81CE-4A3B-A151-EC76BF9F4BE3}" dt="2021-05-14T00:11:54.452" v="19152" actId="26606"/>
          <ac:spMkLst>
            <pc:docMk/>
            <pc:sldMk cId="1477303146" sldId="305"/>
            <ac:spMk id="3" creationId="{EF4CA73C-A21C-4A3D-B306-AD6ADA6CC2C5}"/>
          </ac:spMkLst>
        </pc:spChg>
        <pc:spChg chg="add del">
          <ac:chgData name="Muhamad Irfan Hafiz Bin Muhamad Hanafi" userId="42908436-8cbf-4899-b8b2-88712ddb852d" providerId="ADAL" clId="{46B8E330-81CE-4A3B-A151-EC76BF9F4BE3}" dt="2021-05-14T00:14:00.351" v="19262" actId="26606"/>
          <ac:spMkLst>
            <pc:docMk/>
            <pc:sldMk cId="1477303146" sldId="305"/>
            <ac:spMk id="9" creationId="{88F0A37D-2337-4AAF-98B0-7E4E9B98719A}"/>
          </ac:spMkLst>
        </pc:spChg>
        <pc:spChg chg="add del">
          <ac:chgData name="Muhamad Irfan Hafiz Bin Muhamad Hanafi" userId="42908436-8cbf-4899-b8b2-88712ddb852d" providerId="ADAL" clId="{46B8E330-81CE-4A3B-A151-EC76BF9F4BE3}" dt="2021-05-14T00:14:00.351" v="19262" actId="26606"/>
          <ac:spMkLst>
            <pc:docMk/>
            <pc:sldMk cId="1477303146" sldId="305"/>
            <ac:spMk id="13" creationId="{F7234D70-FB65-4E99-985E-64D219674D45}"/>
          </ac:spMkLst>
        </pc:spChg>
        <pc:spChg chg="add del">
          <ac:chgData name="Muhamad Irfan Hafiz Bin Muhamad Hanafi" userId="42908436-8cbf-4899-b8b2-88712ddb852d" providerId="ADAL" clId="{46B8E330-81CE-4A3B-A151-EC76BF9F4BE3}" dt="2021-05-14T00:13:58.653" v="19257" actId="26606"/>
          <ac:spMkLst>
            <pc:docMk/>
            <pc:sldMk cId="1477303146" sldId="305"/>
            <ac:spMk id="18" creationId="{88F0A37D-2337-4AAF-98B0-7E4E9B98719A}"/>
          </ac:spMkLst>
        </pc:spChg>
        <pc:spChg chg="add del">
          <ac:chgData name="Muhamad Irfan Hafiz Bin Muhamad Hanafi" userId="42908436-8cbf-4899-b8b2-88712ddb852d" providerId="ADAL" clId="{46B8E330-81CE-4A3B-A151-EC76BF9F4BE3}" dt="2021-05-14T00:13:58.653" v="19257" actId="26606"/>
          <ac:spMkLst>
            <pc:docMk/>
            <pc:sldMk cId="1477303146" sldId="305"/>
            <ac:spMk id="22" creationId="{F7234D70-FB65-4E99-985E-64D219674D45}"/>
          </ac:spMkLst>
        </pc:spChg>
        <pc:spChg chg="add del">
          <ac:chgData name="Muhamad Irfan Hafiz Bin Muhamad Hanafi" userId="42908436-8cbf-4899-b8b2-88712ddb852d" providerId="ADAL" clId="{46B8E330-81CE-4A3B-A151-EC76BF9F4BE3}" dt="2021-05-14T00:13:59.199" v="19259" actId="26606"/>
          <ac:spMkLst>
            <pc:docMk/>
            <pc:sldMk cId="1477303146" sldId="305"/>
            <ac:spMk id="24" creationId="{88F0A37D-2337-4AAF-98B0-7E4E9B98719A}"/>
          </ac:spMkLst>
        </pc:spChg>
        <pc:spChg chg="add del">
          <ac:chgData name="Muhamad Irfan Hafiz Bin Muhamad Hanafi" userId="42908436-8cbf-4899-b8b2-88712ddb852d" providerId="ADAL" clId="{46B8E330-81CE-4A3B-A151-EC76BF9F4BE3}" dt="2021-05-14T00:13:59.199" v="19259" actId="26606"/>
          <ac:spMkLst>
            <pc:docMk/>
            <pc:sldMk cId="1477303146" sldId="305"/>
            <ac:spMk id="26" creationId="{F7234D70-FB65-4E99-985E-64D219674D45}"/>
          </ac:spMkLst>
        </pc:spChg>
        <pc:spChg chg="add del">
          <ac:chgData name="Muhamad Irfan Hafiz Bin Muhamad Hanafi" userId="42908436-8cbf-4899-b8b2-88712ddb852d" providerId="ADAL" clId="{46B8E330-81CE-4A3B-A151-EC76BF9F4BE3}" dt="2021-05-14T00:14:00.339" v="19261" actId="26606"/>
          <ac:spMkLst>
            <pc:docMk/>
            <pc:sldMk cId="1477303146" sldId="305"/>
            <ac:spMk id="28" creationId="{88F0A37D-2337-4AAF-98B0-7E4E9B98719A}"/>
          </ac:spMkLst>
        </pc:spChg>
        <pc:spChg chg="add del">
          <ac:chgData name="Muhamad Irfan Hafiz Bin Muhamad Hanafi" userId="42908436-8cbf-4899-b8b2-88712ddb852d" providerId="ADAL" clId="{46B8E330-81CE-4A3B-A151-EC76BF9F4BE3}" dt="2021-05-14T00:14:00.339" v="19261" actId="26606"/>
          <ac:spMkLst>
            <pc:docMk/>
            <pc:sldMk cId="1477303146" sldId="305"/>
            <ac:spMk id="30" creationId="{F7234D70-FB65-4E99-985E-64D219674D45}"/>
          </ac:spMkLst>
        </pc:spChg>
        <pc:spChg chg="add">
          <ac:chgData name="Muhamad Irfan Hafiz Bin Muhamad Hanafi" userId="42908436-8cbf-4899-b8b2-88712ddb852d" providerId="ADAL" clId="{46B8E330-81CE-4A3B-A151-EC76BF9F4BE3}" dt="2021-05-14T00:14:00.351" v="19262" actId="26606"/>
          <ac:spMkLst>
            <pc:docMk/>
            <pc:sldMk cId="1477303146" sldId="305"/>
            <ac:spMk id="32" creationId="{88F0A37D-2337-4AAF-98B0-7E4E9B98719A}"/>
          </ac:spMkLst>
        </pc:spChg>
        <pc:spChg chg="add">
          <ac:chgData name="Muhamad Irfan Hafiz Bin Muhamad Hanafi" userId="42908436-8cbf-4899-b8b2-88712ddb852d" providerId="ADAL" clId="{46B8E330-81CE-4A3B-A151-EC76BF9F4BE3}" dt="2021-05-14T00:14:00.351" v="19262" actId="26606"/>
          <ac:spMkLst>
            <pc:docMk/>
            <pc:sldMk cId="1477303146" sldId="305"/>
            <ac:spMk id="34" creationId="{F7234D70-FB65-4E99-985E-64D219674D45}"/>
          </ac:spMkLst>
        </pc:spChg>
        <pc:graphicFrameChg chg="add mod modGraphic">
          <ac:chgData name="Muhamad Irfan Hafiz Bin Muhamad Hanafi" userId="42908436-8cbf-4899-b8b2-88712ddb852d" providerId="ADAL" clId="{46B8E330-81CE-4A3B-A151-EC76BF9F4BE3}" dt="2021-05-14T00:14:00.351" v="19262" actId="26606"/>
          <ac:graphicFrameMkLst>
            <pc:docMk/>
            <pc:sldMk cId="1477303146" sldId="305"/>
            <ac:graphicFrameMk id="5" creationId="{FE4CE025-2E99-468B-83BF-0C60CFF2C604}"/>
          </ac:graphicFrameMkLst>
        </pc:graphicFrameChg>
        <pc:cxnChg chg="add del">
          <ac:chgData name="Muhamad Irfan Hafiz Bin Muhamad Hanafi" userId="42908436-8cbf-4899-b8b2-88712ddb852d" providerId="ADAL" clId="{46B8E330-81CE-4A3B-A151-EC76BF9F4BE3}" dt="2021-05-14T00:14:00.351" v="19262" actId="26606"/>
          <ac:cxnSpMkLst>
            <pc:docMk/>
            <pc:sldMk cId="1477303146" sldId="305"/>
            <ac:cxnSpMk id="11" creationId="{F15CCCF0-E573-463A-9760-1FDC0B2CFBD7}"/>
          </ac:cxnSpMkLst>
        </pc:cxnChg>
        <pc:cxnChg chg="add del">
          <ac:chgData name="Muhamad Irfan Hafiz Bin Muhamad Hanafi" userId="42908436-8cbf-4899-b8b2-88712ddb852d" providerId="ADAL" clId="{46B8E330-81CE-4A3B-A151-EC76BF9F4BE3}" dt="2021-05-14T00:13:58.653" v="19257" actId="26606"/>
          <ac:cxnSpMkLst>
            <pc:docMk/>
            <pc:sldMk cId="1477303146" sldId="305"/>
            <ac:cxnSpMk id="20" creationId="{F15CCCF0-E573-463A-9760-1FDC0B2CFBD7}"/>
          </ac:cxnSpMkLst>
        </pc:cxnChg>
        <pc:cxnChg chg="add del">
          <ac:chgData name="Muhamad Irfan Hafiz Bin Muhamad Hanafi" userId="42908436-8cbf-4899-b8b2-88712ddb852d" providerId="ADAL" clId="{46B8E330-81CE-4A3B-A151-EC76BF9F4BE3}" dt="2021-05-14T00:13:59.199" v="19259" actId="26606"/>
          <ac:cxnSpMkLst>
            <pc:docMk/>
            <pc:sldMk cId="1477303146" sldId="305"/>
            <ac:cxnSpMk id="25" creationId="{F15CCCF0-E573-463A-9760-1FDC0B2CFBD7}"/>
          </ac:cxnSpMkLst>
        </pc:cxnChg>
        <pc:cxnChg chg="add del">
          <ac:chgData name="Muhamad Irfan Hafiz Bin Muhamad Hanafi" userId="42908436-8cbf-4899-b8b2-88712ddb852d" providerId="ADAL" clId="{46B8E330-81CE-4A3B-A151-EC76BF9F4BE3}" dt="2021-05-14T00:14:00.339" v="19261" actId="26606"/>
          <ac:cxnSpMkLst>
            <pc:docMk/>
            <pc:sldMk cId="1477303146" sldId="305"/>
            <ac:cxnSpMk id="29" creationId="{F15CCCF0-E573-463A-9760-1FDC0B2CFBD7}"/>
          </ac:cxnSpMkLst>
        </pc:cxnChg>
        <pc:cxnChg chg="add">
          <ac:chgData name="Muhamad Irfan Hafiz Bin Muhamad Hanafi" userId="42908436-8cbf-4899-b8b2-88712ddb852d" providerId="ADAL" clId="{46B8E330-81CE-4A3B-A151-EC76BF9F4BE3}" dt="2021-05-14T00:14:00.351" v="19262" actId="26606"/>
          <ac:cxnSpMkLst>
            <pc:docMk/>
            <pc:sldMk cId="1477303146" sldId="305"/>
            <ac:cxnSpMk id="33" creationId="{F15CCCF0-E573-463A-9760-1FDC0B2CFBD7}"/>
          </ac:cxnSpMkLst>
        </pc:cxnChg>
      </pc:sldChg>
      <pc:sldChg chg="addSp delSp modSp new mod modNotesTx">
        <pc:chgData name="Muhamad Irfan Hafiz Bin Muhamad Hanafi" userId="42908436-8cbf-4899-b8b2-88712ddb852d" providerId="ADAL" clId="{46B8E330-81CE-4A3B-A151-EC76BF9F4BE3}" dt="2021-05-14T01:03:03.385" v="22407" actId="20577"/>
        <pc:sldMkLst>
          <pc:docMk/>
          <pc:sldMk cId="2440016530" sldId="306"/>
        </pc:sldMkLst>
        <pc:spChg chg="mod">
          <ac:chgData name="Muhamad Irfan Hafiz Bin Muhamad Hanafi" userId="42908436-8cbf-4899-b8b2-88712ddb852d" providerId="ADAL" clId="{46B8E330-81CE-4A3B-A151-EC76BF9F4BE3}" dt="2021-05-14T01:03:03.385" v="22407" actId="20577"/>
          <ac:spMkLst>
            <pc:docMk/>
            <pc:sldMk cId="2440016530" sldId="306"/>
            <ac:spMk id="2" creationId="{465599A0-F190-4C36-8570-EB6256C912D3}"/>
          </ac:spMkLst>
        </pc:spChg>
        <pc:spChg chg="add del mod">
          <ac:chgData name="Muhamad Irfan Hafiz Bin Muhamad Hanafi" userId="42908436-8cbf-4899-b8b2-88712ddb852d" providerId="ADAL" clId="{46B8E330-81CE-4A3B-A151-EC76BF9F4BE3}" dt="2021-04-28T13:52:31.574" v="980" actId="113"/>
          <ac:spMkLst>
            <pc:docMk/>
            <pc:sldMk cId="2440016530" sldId="306"/>
            <ac:spMk id="3" creationId="{622A938A-FB03-4787-AC1B-77FB9DF0FC6D}"/>
          </ac:spMkLst>
        </pc:spChg>
        <pc:spChg chg="add del mod">
          <ac:chgData name="Muhamad Irfan Hafiz Bin Muhamad Hanafi" userId="42908436-8cbf-4899-b8b2-88712ddb852d" providerId="ADAL" clId="{46B8E330-81CE-4A3B-A151-EC76BF9F4BE3}" dt="2021-04-28T13:46:05.938" v="716" actId="21"/>
          <ac:spMkLst>
            <pc:docMk/>
            <pc:sldMk cId="2440016530" sldId="306"/>
            <ac:spMk id="5" creationId="{2A84563C-7918-4DAE-8DE7-ED1C30332F3B}"/>
          </ac:spMkLst>
        </pc:spChg>
        <pc:picChg chg="add mod">
          <ac:chgData name="Muhamad Irfan Hafiz Bin Muhamad Hanafi" userId="42908436-8cbf-4899-b8b2-88712ddb852d" providerId="ADAL" clId="{46B8E330-81CE-4A3B-A151-EC76BF9F4BE3}" dt="2021-04-28T13:43:45.726" v="534" actId="14100"/>
          <ac:picMkLst>
            <pc:docMk/>
            <pc:sldMk cId="2440016530" sldId="306"/>
            <ac:picMk id="1026" creationId="{DD86BBAF-9379-48FB-8013-A9886DB6F3A8}"/>
          </ac:picMkLst>
        </pc:picChg>
        <pc:picChg chg="add mod">
          <ac:chgData name="Muhamad Irfan Hafiz Bin Muhamad Hanafi" userId="42908436-8cbf-4899-b8b2-88712ddb852d" providerId="ADAL" clId="{46B8E330-81CE-4A3B-A151-EC76BF9F4BE3}" dt="2021-04-28T13:43:50.782" v="537" actId="1076"/>
          <ac:picMkLst>
            <pc:docMk/>
            <pc:sldMk cId="2440016530" sldId="306"/>
            <ac:picMk id="1028" creationId="{C16758EB-3AE2-4013-81FD-98A44070EFD1}"/>
          </ac:picMkLst>
        </pc:picChg>
      </pc:sldChg>
      <pc:sldChg chg="addSp delSp modSp new mod">
        <pc:chgData name="Muhamad Irfan Hafiz Bin Muhamad Hanafi" userId="42908436-8cbf-4899-b8b2-88712ddb852d" providerId="ADAL" clId="{46B8E330-81CE-4A3B-A151-EC76BF9F4BE3}" dt="2021-05-14T10:12:58.828" v="26370" actId="20577"/>
        <pc:sldMkLst>
          <pc:docMk/>
          <pc:sldMk cId="2210626581" sldId="307"/>
        </pc:sldMkLst>
        <pc:spChg chg="mod">
          <ac:chgData name="Muhamad Irfan Hafiz Bin Muhamad Hanafi" userId="42908436-8cbf-4899-b8b2-88712ddb852d" providerId="ADAL" clId="{46B8E330-81CE-4A3B-A151-EC76BF9F4BE3}" dt="2021-04-28T13:41:30.518" v="402" actId="20577"/>
          <ac:spMkLst>
            <pc:docMk/>
            <pc:sldMk cId="2210626581" sldId="307"/>
            <ac:spMk id="2" creationId="{BBA62BA1-726D-4FCD-8A2D-4BAA1A84E183}"/>
          </ac:spMkLst>
        </pc:spChg>
        <pc:spChg chg="mod">
          <ac:chgData name="Muhamad Irfan Hafiz Bin Muhamad Hanafi" userId="42908436-8cbf-4899-b8b2-88712ddb852d" providerId="ADAL" clId="{46B8E330-81CE-4A3B-A151-EC76BF9F4BE3}" dt="2021-05-14T10:12:58.828" v="26370" actId="20577"/>
          <ac:spMkLst>
            <pc:docMk/>
            <pc:sldMk cId="2210626581" sldId="307"/>
            <ac:spMk id="3" creationId="{3033DDCF-6F77-43F6-B50A-ADCF625C8438}"/>
          </ac:spMkLst>
        </pc:spChg>
        <pc:spChg chg="add del mod">
          <ac:chgData name="Muhamad Irfan Hafiz Bin Muhamad Hanafi" userId="42908436-8cbf-4899-b8b2-88712ddb852d" providerId="ADAL" clId="{46B8E330-81CE-4A3B-A151-EC76BF9F4BE3}" dt="2021-04-28T13:52:05.336" v="964"/>
          <ac:spMkLst>
            <pc:docMk/>
            <pc:sldMk cId="2210626581" sldId="307"/>
            <ac:spMk id="4" creationId="{DCEFDC6F-AD23-43E1-A281-2881DAC4D47F}"/>
          </ac:spMkLst>
        </pc:spChg>
      </pc:sldChg>
      <pc:sldChg chg="modSp new mod">
        <pc:chgData name="Muhamad Irfan Hafiz Bin Muhamad Hanafi" userId="42908436-8cbf-4899-b8b2-88712ddb852d" providerId="ADAL" clId="{46B8E330-81CE-4A3B-A151-EC76BF9F4BE3}" dt="2021-04-28T13:53:09.317" v="1162" actId="20577"/>
        <pc:sldMkLst>
          <pc:docMk/>
          <pc:sldMk cId="1191540921" sldId="308"/>
        </pc:sldMkLst>
        <pc:spChg chg="mod">
          <ac:chgData name="Muhamad Irfan Hafiz Bin Muhamad Hanafi" userId="42908436-8cbf-4899-b8b2-88712ddb852d" providerId="ADAL" clId="{46B8E330-81CE-4A3B-A151-EC76BF9F4BE3}" dt="2021-04-28T13:46:15.134" v="740" actId="20577"/>
          <ac:spMkLst>
            <pc:docMk/>
            <pc:sldMk cId="1191540921" sldId="308"/>
            <ac:spMk id="2" creationId="{B5603542-EC6A-426D-A9D9-6057C5D00C97}"/>
          </ac:spMkLst>
        </pc:spChg>
        <pc:spChg chg="mod">
          <ac:chgData name="Muhamad Irfan Hafiz Bin Muhamad Hanafi" userId="42908436-8cbf-4899-b8b2-88712ddb852d" providerId="ADAL" clId="{46B8E330-81CE-4A3B-A151-EC76BF9F4BE3}" dt="2021-04-28T13:53:09.317" v="1162" actId="20577"/>
          <ac:spMkLst>
            <pc:docMk/>
            <pc:sldMk cId="1191540921" sldId="308"/>
            <ac:spMk id="3" creationId="{8606D73C-E9F5-4A10-B4D3-AA3A1DBCDB0B}"/>
          </ac:spMkLst>
        </pc:spChg>
      </pc:sldChg>
      <pc:sldChg chg="addSp delSp modSp new del mod">
        <pc:chgData name="Muhamad Irfan Hafiz Bin Muhamad Hanafi" userId="42908436-8cbf-4899-b8b2-88712ddb852d" providerId="ADAL" clId="{46B8E330-81CE-4A3B-A151-EC76BF9F4BE3}" dt="2021-04-28T13:46:02.111" v="715" actId="680"/>
        <pc:sldMkLst>
          <pc:docMk/>
          <pc:sldMk cId="2538342203" sldId="308"/>
        </pc:sldMkLst>
        <pc:spChg chg="mod">
          <ac:chgData name="Muhamad Irfan Hafiz Bin Muhamad Hanafi" userId="42908436-8cbf-4899-b8b2-88712ddb852d" providerId="ADAL" clId="{46B8E330-81CE-4A3B-A151-EC76BF9F4BE3}" dt="2021-04-28T13:46:01.104" v="713" actId="20577"/>
          <ac:spMkLst>
            <pc:docMk/>
            <pc:sldMk cId="2538342203" sldId="308"/>
            <ac:spMk id="2" creationId="{9051D581-0FC4-44DB-B8D1-6ED1DDC84736}"/>
          </ac:spMkLst>
        </pc:spChg>
        <pc:spChg chg="add del">
          <ac:chgData name="Muhamad Irfan Hafiz Bin Muhamad Hanafi" userId="42908436-8cbf-4899-b8b2-88712ddb852d" providerId="ADAL" clId="{46B8E330-81CE-4A3B-A151-EC76BF9F4BE3}" dt="2021-04-28T13:46:01.605" v="714"/>
          <ac:spMkLst>
            <pc:docMk/>
            <pc:sldMk cId="2538342203" sldId="308"/>
            <ac:spMk id="3" creationId="{2EFEAFF8-41A9-411D-8349-B3AB8E13EB77}"/>
          </ac:spMkLst>
        </pc:spChg>
        <pc:spChg chg="add del mod">
          <ac:chgData name="Muhamad Irfan Hafiz Bin Muhamad Hanafi" userId="42908436-8cbf-4899-b8b2-88712ddb852d" providerId="ADAL" clId="{46B8E330-81CE-4A3B-A151-EC76BF9F4BE3}" dt="2021-04-28T13:46:01.605" v="714"/>
          <ac:spMkLst>
            <pc:docMk/>
            <pc:sldMk cId="2538342203" sldId="308"/>
            <ac:spMk id="4" creationId="{7D9724BD-8E59-4C4C-A88B-ABACAAC00B95}"/>
          </ac:spMkLst>
        </pc:spChg>
      </pc:sldChg>
      <pc:sldChg chg="modSp new mod ord">
        <pc:chgData name="Muhamad Irfan Hafiz Bin Muhamad Hanafi" userId="42908436-8cbf-4899-b8b2-88712ddb852d" providerId="ADAL" clId="{46B8E330-81CE-4A3B-A151-EC76BF9F4BE3}" dt="2021-05-14T10:28:28.364" v="26654" actId="20577"/>
        <pc:sldMkLst>
          <pc:docMk/>
          <pc:sldMk cId="8652958" sldId="309"/>
        </pc:sldMkLst>
        <pc:spChg chg="mod">
          <ac:chgData name="Muhamad Irfan Hafiz Bin Muhamad Hanafi" userId="42908436-8cbf-4899-b8b2-88712ddb852d" providerId="ADAL" clId="{46B8E330-81CE-4A3B-A151-EC76BF9F4BE3}" dt="2021-05-14T01:30:55.017" v="24700" actId="20577"/>
          <ac:spMkLst>
            <pc:docMk/>
            <pc:sldMk cId="8652958" sldId="309"/>
            <ac:spMk id="2" creationId="{0A869468-A37E-4C34-96D1-F6F27F1EA98C}"/>
          </ac:spMkLst>
        </pc:spChg>
        <pc:spChg chg="mod">
          <ac:chgData name="Muhamad Irfan Hafiz Bin Muhamad Hanafi" userId="42908436-8cbf-4899-b8b2-88712ddb852d" providerId="ADAL" clId="{46B8E330-81CE-4A3B-A151-EC76BF9F4BE3}" dt="2021-05-14T10:28:28.364" v="26654" actId="20577"/>
          <ac:spMkLst>
            <pc:docMk/>
            <pc:sldMk cId="8652958" sldId="309"/>
            <ac:spMk id="3" creationId="{DA4C358B-2245-44BB-AC5D-946EF00ADCBA}"/>
          </ac:spMkLst>
        </pc:spChg>
      </pc:sldChg>
      <pc:sldChg chg="modSp new mod ord">
        <pc:chgData name="Muhamad Irfan Hafiz Bin Muhamad Hanafi" userId="42908436-8cbf-4899-b8b2-88712ddb852d" providerId="ADAL" clId="{46B8E330-81CE-4A3B-A151-EC76BF9F4BE3}" dt="2021-05-14T08:52:33.765" v="26327"/>
        <pc:sldMkLst>
          <pc:docMk/>
          <pc:sldMk cId="3615779537" sldId="310"/>
        </pc:sldMkLst>
        <pc:spChg chg="mod">
          <ac:chgData name="Muhamad Irfan Hafiz Bin Muhamad Hanafi" userId="42908436-8cbf-4899-b8b2-88712ddb852d" providerId="ADAL" clId="{46B8E330-81CE-4A3B-A151-EC76BF9F4BE3}" dt="2021-05-13T22:40:33.431" v="18250" actId="20577"/>
          <ac:spMkLst>
            <pc:docMk/>
            <pc:sldMk cId="3615779537" sldId="310"/>
            <ac:spMk id="2" creationId="{3D724F0A-1804-4748-9F35-13A986BB0E76}"/>
          </ac:spMkLst>
        </pc:spChg>
        <pc:spChg chg="mod">
          <ac:chgData name="Muhamad Irfan Hafiz Bin Muhamad Hanafi" userId="42908436-8cbf-4899-b8b2-88712ddb852d" providerId="ADAL" clId="{46B8E330-81CE-4A3B-A151-EC76BF9F4BE3}" dt="2021-05-14T07:05:07.357" v="25185" actId="27636"/>
          <ac:spMkLst>
            <pc:docMk/>
            <pc:sldMk cId="3615779537" sldId="310"/>
            <ac:spMk id="3" creationId="{911FA928-7CCC-4033-8C8D-C692652A9840}"/>
          </ac:spMkLst>
        </pc:spChg>
      </pc:sldChg>
      <pc:sldChg chg="modSp new del mod">
        <pc:chgData name="Muhamad Irfan Hafiz Bin Muhamad Hanafi" userId="42908436-8cbf-4899-b8b2-88712ddb852d" providerId="ADAL" clId="{46B8E330-81CE-4A3B-A151-EC76BF9F4BE3}" dt="2021-05-12T16:27:16.994" v="10318" actId="47"/>
        <pc:sldMkLst>
          <pc:docMk/>
          <pc:sldMk cId="1449259734" sldId="311"/>
        </pc:sldMkLst>
        <pc:spChg chg="mod">
          <ac:chgData name="Muhamad Irfan Hafiz Bin Muhamad Hanafi" userId="42908436-8cbf-4899-b8b2-88712ddb852d" providerId="ADAL" clId="{46B8E330-81CE-4A3B-A151-EC76BF9F4BE3}" dt="2021-05-10T16:00:54.602" v="2941" actId="21"/>
          <ac:spMkLst>
            <pc:docMk/>
            <pc:sldMk cId="1449259734" sldId="311"/>
            <ac:spMk id="2" creationId="{E765DEF7-D86F-41F8-A3BF-E91F76787F2F}"/>
          </ac:spMkLst>
        </pc:spChg>
        <pc:spChg chg="mod">
          <ac:chgData name="Muhamad Irfan Hafiz Bin Muhamad Hanafi" userId="42908436-8cbf-4899-b8b2-88712ddb852d" providerId="ADAL" clId="{46B8E330-81CE-4A3B-A151-EC76BF9F4BE3}" dt="2021-05-10T16:00:41.455" v="2929" actId="5793"/>
          <ac:spMkLst>
            <pc:docMk/>
            <pc:sldMk cId="1449259734" sldId="311"/>
            <ac:spMk id="3" creationId="{234F3FF4-F47F-497E-8819-F9C76B54C20D}"/>
          </ac:spMkLst>
        </pc:spChg>
      </pc:sldChg>
      <pc:sldChg chg="modSp new del mod">
        <pc:chgData name="Muhamad Irfan Hafiz Bin Muhamad Hanafi" userId="42908436-8cbf-4899-b8b2-88712ddb852d" providerId="ADAL" clId="{46B8E330-81CE-4A3B-A151-EC76BF9F4BE3}" dt="2021-05-14T00:33:54.020" v="20988" actId="47"/>
        <pc:sldMkLst>
          <pc:docMk/>
          <pc:sldMk cId="677237557" sldId="312"/>
        </pc:sldMkLst>
        <pc:spChg chg="mod">
          <ac:chgData name="Muhamad Irfan Hafiz Bin Muhamad Hanafi" userId="42908436-8cbf-4899-b8b2-88712ddb852d" providerId="ADAL" clId="{46B8E330-81CE-4A3B-A151-EC76BF9F4BE3}" dt="2021-05-05T16:59:27.040" v="1792" actId="20577"/>
          <ac:spMkLst>
            <pc:docMk/>
            <pc:sldMk cId="677237557" sldId="312"/>
            <ac:spMk id="2" creationId="{36E13EA2-2D2B-4EA8-8EB3-98DC589C2E3C}"/>
          </ac:spMkLst>
        </pc:spChg>
        <pc:spChg chg="mod">
          <ac:chgData name="Muhamad Irfan Hafiz Bin Muhamad Hanafi" userId="42908436-8cbf-4899-b8b2-88712ddb852d" providerId="ADAL" clId="{46B8E330-81CE-4A3B-A151-EC76BF9F4BE3}" dt="2021-05-11T23:10:11.002" v="4009" actId="20577"/>
          <ac:spMkLst>
            <pc:docMk/>
            <pc:sldMk cId="677237557" sldId="312"/>
            <ac:spMk id="3" creationId="{46AED5F7-AE54-4007-A6C3-AA34AA927E6E}"/>
          </ac:spMkLst>
        </pc:spChg>
      </pc:sldChg>
      <pc:sldChg chg="addSp delSp modSp add mod modNotesTx">
        <pc:chgData name="Muhamad Irfan Hafiz Bin Muhamad Hanafi" userId="42908436-8cbf-4899-b8b2-88712ddb852d" providerId="ADAL" clId="{46B8E330-81CE-4A3B-A151-EC76BF9F4BE3}" dt="2021-05-14T10:43:12.078" v="26861" actId="27636"/>
        <pc:sldMkLst>
          <pc:docMk/>
          <pc:sldMk cId="1613006016" sldId="313"/>
        </pc:sldMkLst>
        <pc:spChg chg="mod">
          <ac:chgData name="Muhamad Irfan Hafiz Bin Muhamad Hanafi" userId="42908436-8cbf-4899-b8b2-88712ddb852d" providerId="ADAL" clId="{46B8E330-81CE-4A3B-A151-EC76BF9F4BE3}" dt="2021-05-14T10:43:01.551" v="26851" actId="113"/>
          <ac:spMkLst>
            <pc:docMk/>
            <pc:sldMk cId="1613006016" sldId="313"/>
            <ac:spMk id="2" creationId="{36E13EA2-2D2B-4EA8-8EB3-98DC589C2E3C}"/>
          </ac:spMkLst>
        </pc:spChg>
        <pc:spChg chg="mod">
          <ac:chgData name="Muhamad Irfan Hafiz Bin Muhamad Hanafi" userId="42908436-8cbf-4899-b8b2-88712ddb852d" providerId="ADAL" clId="{46B8E330-81CE-4A3B-A151-EC76BF9F4BE3}" dt="2021-05-14T10:43:12.078" v="26861" actId="27636"/>
          <ac:spMkLst>
            <pc:docMk/>
            <pc:sldMk cId="1613006016" sldId="313"/>
            <ac:spMk id="3" creationId="{46AED5F7-AE54-4007-A6C3-AA34AA927E6E}"/>
          </ac:spMkLst>
        </pc:spChg>
        <pc:picChg chg="add del mod">
          <ac:chgData name="Muhamad Irfan Hafiz Bin Muhamad Hanafi" userId="42908436-8cbf-4899-b8b2-88712ddb852d" providerId="ADAL" clId="{46B8E330-81CE-4A3B-A151-EC76BF9F4BE3}" dt="2021-05-05T17:19:59.321" v="2040" actId="21"/>
          <ac:picMkLst>
            <pc:docMk/>
            <pc:sldMk cId="1613006016" sldId="313"/>
            <ac:picMk id="4" creationId="{799E3B1C-9AB0-40C3-A9A8-D68B3F73939E}"/>
          </ac:picMkLst>
        </pc:picChg>
      </pc:sldChg>
      <pc:sldChg chg="new del">
        <pc:chgData name="Muhamad Irfan Hafiz Bin Muhamad Hanafi" userId="42908436-8cbf-4899-b8b2-88712ddb852d" providerId="ADAL" clId="{46B8E330-81CE-4A3B-A151-EC76BF9F4BE3}" dt="2021-05-05T17:18:52.385" v="1959" actId="680"/>
        <pc:sldMkLst>
          <pc:docMk/>
          <pc:sldMk cId="2686757610" sldId="313"/>
        </pc:sldMkLst>
      </pc:sldChg>
      <pc:sldChg chg="addSp delSp modSp new del mod ord">
        <pc:chgData name="Muhamad Irfan Hafiz Bin Muhamad Hanafi" userId="42908436-8cbf-4899-b8b2-88712ddb852d" providerId="ADAL" clId="{46B8E330-81CE-4A3B-A151-EC76BF9F4BE3}" dt="2021-05-14T10:24:42.423" v="26412" actId="47"/>
        <pc:sldMkLst>
          <pc:docMk/>
          <pc:sldMk cId="4238308261" sldId="314"/>
        </pc:sldMkLst>
        <pc:spChg chg="mod">
          <ac:chgData name="Muhamad Irfan Hafiz Bin Muhamad Hanafi" userId="42908436-8cbf-4899-b8b2-88712ddb852d" providerId="ADAL" clId="{46B8E330-81CE-4A3B-A151-EC76BF9F4BE3}" dt="2021-05-14T07:13:26.801" v="25512" actId="20577"/>
          <ac:spMkLst>
            <pc:docMk/>
            <pc:sldMk cId="4238308261" sldId="314"/>
            <ac:spMk id="2" creationId="{58FA394D-F41D-45DF-87DC-017D153255B3}"/>
          </ac:spMkLst>
        </pc:spChg>
        <pc:spChg chg="del mod">
          <ac:chgData name="Muhamad Irfan Hafiz Bin Muhamad Hanafi" userId="42908436-8cbf-4899-b8b2-88712ddb852d" providerId="ADAL" clId="{46B8E330-81CE-4A3B-A151-EC76BF9F4BE3}" dt="2021-05-05T17:20:55.435" v="2135" actId="26606"/>
          <ac:spMkLst>
            <pc:docMk/>
            <pc:sldMk cId="4238308261" sldId="314"/>
            <ac:spMk id="3" creationId="{9C4F0934-F26C-44EF-8AEA-581328B1C8F4}"/>
          </ac:spMkLst>
        </pc:spChg>
        <pc:spChg chg="add mod">
          <ac:chgData name="Muhamad Irfan Hafiz Bin Muhamad Hanafi" userId="42908436-8cbf-4899-b8b2-88712ddb852d" providerId="ADAL" clId="{46B8E330-81CE-4A3B-A151-EC76BF9F4BE3}" dt="2021-05-11T21:34:00.029" v="3937" actId="20577"/>
          <ac:spMkLst>
            <pc:docMk/>
            <pc:sldMk cId="4238308261" sldId="314"/>
            <ac:spMk id="8" creationId="{F0DD58FF-A66B-40D9-8D57-1CFE98FB3AB5}"/>
          </ac:spMkLst>
        </pc:spChg>
        <pc:graphicFrameChg chg="add mod">
          <ac:chgData name="Muhamad Irfan Hafiz Bin Muhamad Hanafi" userId="42908436-8cbf-4899-b8b2-88712ddb852d" providerId="ADAL" clId="{46B8E330-81CE-4A3B-A151-EC76BF9F4BE3}" dt="2021-05-11T21:32:49.448" v="3907" actId="1076"/>
          <ac:graphicFrameMkLst>
            <pc:docMk/>
            <pc:sldMk cId="4238308261" sldId="314"/>
            <ac:graphicFrameMk id="6" creationId="{EC3A9D4E-797C-40A4-8BD2-3512ECC54F51}"/>
          </ac:graphicFrameMkLst>
        </pc:graphicFrameChg>
        <pc:picChg chg="add mod">
          <ac:chgData name="Muhamad Irfan Hafiz Bin Muhamad Hanafi" userId="42908436-8cbf-4899-b8b2-88712ddb852d" providerId="ADAL" clId="{46B8E330-81CE-4A3B-A151-EC76BF9F4BE3}" dt="2021-05-11T21:32:52.991" v="3908" actId="1076"/>
          <ac:picMkLst>
            <pc:docMk/>
            <pc:sldMk cId="4238308261" sldId="314"/>
            <ac:picMk id="4" creationId="{AF38D5B2-AB14-47A7-B1A4-6882BC6FCEB3}"/>
          </ac:picMkLst>
        </pc:picChg>
        <pc:picChg chg="add mod">
          <ac:chgData name="Muhamad Irfan Hafiz Bin Muhamad Hanafi" userId="42908436-8cbf-4899-b8b2-88712ddb852d" providerId="ADAL" clId="{46B8E330-81CE-4A3B-A151-EC76BF9F4BE3}" dt="2021-05-11T21:32:52.991" v="3908" actId="1076"/>
          <ac:picMkLst>
            <pc:docMk/>
            <pc:sldMk cId="4238308261" sldId="314"/>
            <ac:picMk id="5" creationId="{127B78EF-B2D4-4D1E-BAE7-9DCA5E6FA9C3}"/>
          </ac:picMkLst>
        </pc:picChg>
        <pc:picChg chg="add mod">
          <ac:chgData name="Muhamad Irfan Hafiz Bin Muhamad Hanafi" userId="42908436-8cbf-4899-b8b2-88712ddb852d" providerId="ADAL" clId="{46B8E330-81CE-4A3B-A151-EC76BF9F4BE3}" dt="2021-05-11T21:32:52.991" v="3908" actId="1076"/>
          <ac:picMkLst>
            <pc:docMk/>
            <pc:sldMk cId="4238308261" sldId="314"/>
            <ac:picMk id="7" creationId="{75C9E126-E64A-4467-8FEC-7662AFC09EB2}"/>
          </ac:picMkLst>
        </pc:picChg>
      </pc:sldChg>
      <pc:sldChg chg="modSp new mod">
        <pc:chgData name="Muhamad Irfan Hafiz Bin Muhamad Hanafi" userId="42908436-8cbf-4899-b8b2-88712ddb852d" providerId="ADAL" clId="{46B8E330-81CE-4A3B-A151-EC76BF9F4BE3}" dt="2021-05-14T10:26:40.862" v="26504" actId="20577"/>
        <pc:sldMkLst>
          <pc:docMk/>
          <pc:sldMk cId="1271760466" sldId="315"/>
        </pc:sldMkLst>
        <pc:spChg chg="mod">
          <ac:chgData name="Muhamad Irfan Hafiz Bin Muhamad Hanafi" userId="42908436-8cbf-4899-b8b2-88712ddb852d" providerId="ADAL" clId="{46B8E330-81CE-4A3B-A151-EC76BF9F4BE3}" dt="2021-05-14T07:29:35.922" v="25709" actId="20577"/>
          <ac:spMkLst>
            <pc:docMk/>
            <pc:sldMk cId="1271760466" sldId="315"/>
            <ac:spMk id="2" creationId="{FDD2E885-7126-449E-8729-49D554F160BA}"/>
          </ac:spMkLst>
        </pc:spChg>
        <pc:spChg chg="mod">
          <ac:chgData name="Muhamad Irfan Hafiz Bin Muhamad Hanafi" userId="42908436-8cbf-4899-b8b2-88712ddb852d" providerId="ADAL" clId="{46B8E330-81CE-4A3B-A151-EC76BF9F4BE3}" dt="2021-05-14T10:26:40.862" v="26504" actId="20577"/>
          <ac:spMkLst>
            <pc:docMk/>
            <pc:sldMk cId="1271760466" sldId="315"/>
            <ac:spMk id="3" creationId="{439AF919-BA48-4543-B9E2-5930037033A6}"/>
          </ac:spMkLst>
        </pc:spChg>
      </pc:sldChg>
      <pc:sldChg chg="modSp add del mod">
        <pc:chgData name="Muhamad Irfan Hafiz Bin Muhamad Hanafi" userId="42908436-8cbf-4899-b8b2-88712ddb852d" providerId="ADAL" clId="{46B8E330-81CE-4A3B-A151-EC76BF9F4BE3}" dt="2021-05-14T10:25:53.755" v="26496" actId="47"/>
        <pc:sldMkLst>
          <pc:docMk/>
          <pc:sldMk cId="448099334" sldId="316"/>
        </pc:sldMkLst>
        <pc:spChg chg="mod">
          <ac:chgData name="Muhamad Irfan Hafiz Bin Muhamad Hanafi" userId="42908436-8cbf-4899-b8b2-88712ddb852d" providerId="ADAL" clId="{46B8E330-81CE-4A3B-A151-EC76BF9F4BE3}" dt="2021-05-14T07:29:43.427" v="25728" actId="20577"/>
          <ac:spMkLst>
            <pc:docMk/>
            <pc:sldMk cId="448099334" sldId="316"/>
            <ac:spMk id="2" creationId="{FDD2E885-7126-449E-8729-49D554F160BA}"/>
          </ac:spMkLst>
        </pc:spChg>
        <pc:spChg chg="mod">
          <ac:chgData name="Muhamad Irfan Hafiz Bin Muhamad Hanafi" userId="42908436-8cbf-4899-b8b2-88712ddb852d" providerId="ADAL" clId="{46B8E330-81CE-4A3B-A151-EC76BF9F4BE3}" dt="2021-05-14T07:44:32.190" v="25889" actId="20577"/>
          <ac:spMkLst>
            <pc:docMk/>
            <pc:sldMk cId="448099334" sldId="316"/>
            <ac:spMk id="3" creationId="{439AF919-BA48-4543-B9E2-5930037033A6}"/>
          </ac:spMkLst>
        </pc:spChg>
      </pc:sldChg>
      <pc:sldChg chg="modSp add del mod ord">
        <pc:chgData name="Muhamad Irfan Hafiz Bin Muhamad Hanafi" userId="42908436-8cbf-4899-b8b2-88712ddb852d" providerId="ADAL" clId="{46B8E330-81CE-4A3B-A151-EC76BF9F4BE3}" dt="2021-05-14T01:16:09.737" v="24096" actId="47"/>
        <pc:sldMkLst>
          <pc:docMk/>
          <pc:sldMk cId="410977412" sldId="317"/>
        </pc:sldMkLst>
        <pc:spChg chg="mod">
          <ac:chgData name="Muhamad Irfan Hafiz Bin Muhamad Hanafi" userId="42908436-8cbf-4899-b8b2-88712ddb852d" providerId="ADAL" clId="{46B8E330-81CE-4A3B-A151-EC76BF9F4BE3}" dt="2021-05-05T17:37:35.002" v="2341" actId="20577"/>
          <ac:spMkLst>
            <pc:docMk/>
            <pc:sldMk cId="410977412" sldId="317"/>
            <ac:spMk id="3" creationId="{439AF919-BA48-4543-B9E2-5930037033A6}"/>
          </ac:spMkLst>
        </pc:spChg>
      </pc:sldChg>
      <pc:sldChg chg="modSp add del mod">
        <pc:chgData name="Muhamad Irfan Hafiz Bin Muhamad Hanafi" userId="42908436-8cbf-4899-b8b2-88712ddb852d" providerId="ADAL" clId="{46B8E330-81CE-4A3B-A151-EC76BF9F4BE3}" dt="2021-05-14T10:27:18.350" v="26507" actId="47"/>
        <pc:sldMkLst>
          <pc:docMk/>
          <pc:sldMk cId="1319503343" sldId="318"/>
        </pc:sldMkLst>
        <pc:spChg chg="mod">
          <ac:chgData name="Muhamad Irfan Hafiz Bin Muhamad Hanafi" userId="42908436-8cbf-4899-b8b2-88712ddb852d" providerId="ADAL" clId="{46B8E330-81CE-4A3B-A151-EC76BF9F4BE3}" dt="2021-05-13T22:26:40.792" v="17573" actId="20577"/>
          <ac:spMkLst>
            <pc:docMk/>
            <pc:sldMk cId="1319503343" sldId="318"/>
            <ac:spMk id="2" creationId="{FDD2E885-7126-449E-8729-49D554F160BA}"/>
          </ac:spMkLst>
        </pc:spChg>
        <pc:spChg chg="mod">
          <ac:chgData name="Muhamad Irfan Hafiz Bin Muhamad Hanafi" userId="42908436-8cbf-4899-b8b2-88712ddb852d" providerId="ADAL" clId="{46B8E330-81CE-4A3B-A151-EC76BF9F4BE3}" dt="2021-05-13T22:26:43.585" v="17574" actId="20577"/>
          <ac:spMkLst>
            <pc:docMk/>
            <pc:sldMk cId="1319503343" sldId="318"/>
            <ac:spMk id="3" creationId="{439AF919-BA48-4543-B9E2-5930037033A6}"/>
          </ac:spMkLst>
        </pc:spChg>
      </pc:sldChg>
      <pc:sldChg chg="modSp new mod">
        <pc:chgData name="Muhamad Irfan Hafiz Bin Muhamad Hanafi" userId="42908436-8cbf-4899-b8b2-88712ddb852d" providerId="ADAL" clId="{46B8E330-81CE-4A3B-A151-EC76BF9F4BE3}" dt="2021-05-14T08:24:32.818" v="26325" actId="20577"/>
        <pc:sldMkLst>
          <pc:docMk/>
          <pc:sldMk cId="167073060" sldId="319"/>
        </pc:sldMkLst>
        <pc:spChg chg="mod">
          <ac:chgData name="Muhamad Irfan Hafiz Bin Muhamad Hanafi" userId="42908436-8cbf-4899-b8b2-88712ddb852d" providerId="ADAL" clId="{46B8E330-81CE-4A3B-A151-EC76BF9F4BE3}" dt="2021-05-12T15:46:51.701" v="6133" actId="20577"/>
          <ac:spMkLst>
            <pc:docMk/>
            <pc:sldMk cId="167073060" sldId="319"/>
            <ac:spMk id="2" creationId="{96C019A1-1F71-48F0-9E22-96715584327E}"/>
          </ac:spMkLst>
        </pc:spChg>
        <pc:spChg chg="mod">
          <ac:chgData name="Muhamad Irfan Hafiz Bin Muhamad Hanafi" userId="42908436-8cbf-4899-b8b2-88712ddb852d" providerId="ADAL" clId="{46B8E330-81CE-4A3B-A151-EC76BF9F4BE3}" dt="2021-05-14T08:24:32.818" v="26325" actId="20577"/>
          <ac:spMkLst>
            <pc:docMk/>
            <pc:sldMk cId="167073060" sldId="319"/>
            <ac:spMk id="3" creationId="{F14E44A8-E6B9-453A-BE16-EABE9011E0C7}"/>
          </ac:spMkLst>
        </pc:spChg>
      </pc:sldChg>
      <pc:sldChg chg="addSp delSp modSp new mod ord setBg">
        <pc:chgData name="Muhamad Irfan Hafiz Bin Muhamad Hanafi" userId="42908436-8cbf-4899-b8b2-88712ddb852d" providerId="ADAL" clId="{46B8E330-81CE-4A3B-A151-EC76BF9F4BE3}" dt="2021-05-14T07:56:03.749" v="25913" actId="20577"/>
        <pc:sldMkLst>
          <pc:docMk/>
          <pc:sldMk cId="742775323" sldId="320"/>
        </pc:sldMkLst>
        <pc:spChg chg="mod">
          <ac:chgData name="Muhamad Irfan Hafiz Bin Muhamad Hanafi" userId="42908436-8cbf-4899-b8b2-88712ddb852d" providerId="ADAL" clId="{46B8E330-81CE-4A3B-A151-EC76BF9F4BE3}" dt="2021-05-14T07:28:12.709" v="25678" actId="20577"/>
          <ac:spMkLst>
            <pc:docMk/>
            <pc:sldMk cId="742775323" sldId="320"/>
            <ac:spMk id="2" creationId="{95198A63-5079-42A4-9C01-39C004F4A4B0}"/>
          </ac:spMkLst>
        </pc:spChg>
        <pc:spChg chg="add del mod">
          <ac:chgData name="Muhamad Irfan Hafiz Bin Muhamad Hanafi" userId="42908436-8cbf-4899-b8b2-88712ddb852d" providerId="ADAL" clId="{46B8E330-81CE-4A3B-A151-EC76BF9F4BE3}" dt="2021-05-14T07:19:46.267" v="25610" actId="26606"/>
          <ac:spMkLst>
            <pc:docMk/>
            <pc:sldMk cId="742775323" sldId="320"/>
            <ac:spMk id="3" creationId="{1511E5FE-4423-4BE3-93EB-29A4B2981559}"/>
          </ac:spMkLst>
        </pc:spChg>
        <pc:spChg chg="add del mod">
          <ac:chgData name="Muhamad Irfan Hafiz Bin Muhamad Hanafi" userId="42908436-8cbf-4899-b8b2-88712ddb852d" providerId="ADAL" clId="{46B8E330-81CE-4A3B-A151-EC76BF9F4BE3}" dt="2021-05-14T07:22:12.483" v="25644" actId="478"/>
          <ac:spMkLst>
            <pc:docMk/>
            <pc:sldMk cId="742775323" sldId="320"/>
            <ac:spMk id="4" creationId="{0F0379EF-A9C3-478C-A7D2-8AA3D20E8AFA}"/>
          </ac:spMkLst>
        </pc:spChg>
        <pc:spChg chg="add del mod">
          <ac:chgData name="Muhamad Irfan Hafiz Bin Muhamad Hanafi" userId="42908436-8cbf-4899-b8b2-88712ddb852d" providerId="ADAL" clId="{46B8E330-81CE-4A3B-A151-EC76BF9F4BE3}" dt="2021-05-14T07:28:56.024" v="25706" actId="26606"/>
          <ac:spMkLst>
            <pc:docMk/>
            <pc:sldMk cId="742775323" sldId="320"/>
            <ac:spMk id="7" creationId="{4ED2E0CA-7C34-43D9-B7CE-0F3B8598D30C}"/>
          </ac:spMkLst>
        </pc:spChg>
        <pc:spChg chg="add del">
          <ac:chgData name="Muhamad Irfan Hafiz Bin Muhamad Hanafi" userId="42908436-8cbf-4899-b8b2-88712ddb852d" providerId="ADAL" clId="{46B8E330-81CE-4A3B-A151-EC76BF9F4BE3}" dt="2021-05-14T07:19:42.541" v="25607" actId="26606"/>
          <ac:spMkLst>
            <pc:docMk/>
            <pc:sldMk cId="742775323" sldId="320"/>
            <ac:spMk id="9" creationId="{88F0A37D-2337-4AAF-98B0-7E4E9B98719A}"/>
          </ac:spMkLst>
        </pc:spChg>
        <pc:spChg chg="add del">
          <ac:chgData name="Muhamad Irfan Hafiz Bin Muhamad Hanafi" userId="42908436-8cbf-4899-b8b2-88712ddb852d" providerId="ADAL" clId="{46B8E330-81CE-4A3B-A151-EC76BF9F4BE3}" dt="2021-05-14T07:19:42.541" v="25607" actId="26606"/>
          <ac:spMkLst>
            <pc:docMk/>
            <pc:sldMk cId="742775323" sldId="320"/>
            <ac:spMk id="13" creationId="{F7234D70-FB65-4E99-985E-64D219674D45}"/>
          </ac:spMkLst>
        </pc:spChg>
        <pc:spChg chg="add del">
          <ac:chgData name="Muhamad Irfan Hafiz Bin Muhamad Hanafi" userId="42908436-8cbf-4899-b8b2-88712ddb852d" providerId="ADAL" clId="{46B8E330-81CE-4A3B-A151-EC76BF9F4BE3}" dt="2021-05-14T07:19:46.252" v="25609" actId="26606"/>
          <ac:spMkLst>
            <pc:docMk/>
            <pc:sldMk cId="742775323" sldId="320"/>
            <ac:spMk id="15" creationId="{88F0A37D-2337-4AAF-98B0-7E4E9B98719A}"/>
          </ac:spMkLst>
        </pc:spChg>
        <pc:spChg chg="add del">
          <ac:chgData name="Muhamad Irfan Hafiz Bin Muhamad Hanafi" userId="42908436-8cbf-4899-b8b2-88712ddb852d" providerId="ADAL" clId="{46B8E330-81CE-4A3B-A151-EC76BF9F4BE3}" dt="2021-05-14T07:19:46.252" v="25609" actId="26606"/>
          <ac:spMkLst>
            <pc:docMk/>
            <pc:sldMk cId="742775323" sldId="320"/>
            <ac:spMk id="17" creationId="{F7234D70-FB65-4E99-985E-64D219674D45}"/>
          </ac:spMkLst>
        </pc:spChg>
        <pc:graphicFrameChg chg="add del">
          <ac:chgData name="Muhamad Irfan Hafiz Bin Muhamad Hanafi" userId="42908436-8cbf-4899-b8b2-88712ddb852d" providerId="ADAL" clId="{46B8E330-81CE-4A3B-A151-EC76BF9F4BE3}" dt="2021-05-14T07:19:42.541" v="25607" actId="26606"/>
          <ac:graphicFrameMkLst>
            <pc:docMk/>
            <pc:sldMk cId="742775323" sldId="320"/>
            <ac:graphicFrameMk id="5" creationId="{E1210BE1-CED1-46B5-BE0B-6E9DACBE5D0C}"/>
          </ac:graphicFrameMkLst>
        </pc:graphicFrameChg>
        <pc:graphicFrameChg chg="add mod">
          <ac:chgData name="Muhamad Irfan Hafiz Bin Muhamad Hanafi" userId="42908436-8cbf-4899-b8b2-88712ddb852d" providerId="ADAL" clId="{46B8E330-81CE-4A3B-A151-EC76BF9F4BE3}" dt="2021-05-14T07:56:03.749" v="25913" actId="20577"/>
          <ac:graphicFrameMkLst>
            <pc:docMk/>
            <pc:sldMk cId="742775323" sldId="320"/>
            <ac:graphicFrameMk id="10" creationId="{DC8958D4-8BB7-460F-9022-63F151D58911}"/>
          </ac:graphicFrameMkLst>
        </pc:graphicFrameChg>
        <pc:graphicFrameChg chg="add del">
          <ac:chgData name="Muhamad Irfan Hafiz Bin Muhamad Hanafi" userId="42908436-8cbf-4899-b8b2-88712ddb852d" providerId="ADAL" clId="{46B8E330-81CE-4A3B-A151-EC76BF9F4BE3}" dt="2021-05-14T07:19:46.252" v="25609" actId="26606"/>
          <ac:graphicFrameMkLst>
            <pc:docMk/>
            <pc:sldMk cId="742775323" sldId="320"/>
            <ac:graphicFrameMk id="18" creationId="{9275AB64-FF8B-42D2-9D52-E4870C3AC80C}"/>
          </ac:graphicFrameMkLst>
        </pc:graphicFrameChg>
        <pc:graphicFrameChg chg="add del mod">
          <ac:chgData name="Muhamad Irfan Hafiz Bin Muhamad Hanafi" userId="42908436-8cbf-4899-b8b2-88712ddb852d" providerId="ADAL" clId="{46B8E330-81CE-4A3B-A151-EC76BF9F4BE3}" dt="2021-05-14T07:21:39.452" v="25623" actId="478"/>
          <ac:graphicFrameMkLst>
            <pc:docMk/>
            <pc:sldMk cId="742775323" sldId="320"/>
            <ac:graphicFrameMk id="20" creationId="{AAB7358B-26A5-47A3-9EA7-062C17801047}"/>
          </ac:graphicFrameMkLst>
        </pc:graphicFrameChg>
        <pc:cxnChg chg="add del">
          <ac:chgData name="Muhamad Irfan Hafiz Bin Muhamad Hanafi" userId="42908436-8cbf-4899-b8b2-88712ddb852d" providerId="ADAL" clId="{46B8E330-81CE-4A3B-A151-EC76BF9F4BE3}" dt="2021-05-14T07:19:42.541" v="25607" actId="26606"/>
          <ac:cxnSpMkLst>
            <pc:docMk/>
            <pc:sldMk cId="742775323" sldId="320"/>
            <ac:cxnSpMk id="11" creationId="{F15CCCF0-E573-463A-9760-1FDC0B2CFBD7}"/>
          </ac:cxnSpMkLst>
        </pc:cxnChg>
        <pc:cxnChg chg="add del">
          <ac:chgData name="Muhamad Irfan Hafiz Bin Muhamad Hanafi" userId="42908436-8cbf-4899-b8b2-88712ddb852d" providerId="ADAL" clId="{46B8E330-81CE-4A3B-A151-EC76BF9F4BE3}" dt="2021-05-14T07:19:46.252" v="25609" actId="26606"/>
          <ac:cxnSpMkLst>
            <pc:docMk/>
            <pc:sldMk cId="742775323" sldId="320"/>
            <ac:cxnSpMk id="16" creationId="{F15CCCF0-E573-463A-9760-1FDC0B2CFBD7}"/>
          </ac:cxnSpMkLst>
        </pc:cxnChg>
      </pc:sldChg>
      <pc:sldChg chg="delSp modSp add del mod">
        <pc:chgData name="Muhamad Irfan Hafiz Bin Muhamad Hanafi" userId="42908436-8cbf-4899-b8b2-88712ddb852d" providerId="ADAL" clId="{46B8E330-81CE-4A3B-A151-EC76BF9F4BE3}" dt="2021-05-14T10:24:45.415" v="26413" actId="47"/>
        <pc:sldMkLst>
          <pc:docMk/>
          <pc:sldMk cId="577843538" sldId="321"/>
        </pc:sldMkLst>
        <pc:spChg chg="mod">
          <ac:chgData name="Muhamad Irfan Hafiz Bin Muhamad Hanafi" userId="42908436-8cbf-4899-b8b2-88712ddb852d" providerId="ADAL" clId="{46B8E330-81CE-4A3B-A151-EC76BF9F4BE3}" dt="2021-05-14T07:13:21.092" v="25500" actId="20577"/>
          <ac:spMkLst>
            <pc:docMk/>
            <pc:sldMk cId="577843538" sldId="321"/>
            <ac:spMk id="2" creationId="{58FA394D-F41D-45DF-87DC-017D153255B3}"/>
          </ac:spMkLst>
        </pc:spChg>
        <pc:spChg chg="mod">
          <ac:chgData name="Muhamad Irfan Hafiz Bin Muhamad Hanafi" userId="42908436-8cbf-4899-b8b2-88712ddb852d" providerId="ADAL" clId="{46B8E330-81CE-4A3B-A151-EC76BF9F4BE3}" dt="2021-05-11T21:34:20.996" v="3944" actId="20577"/>
          <ac:spMkLst>
            <pc:docMk/>
            <pc:sldMk cId="577843538" sldId="321"/>
            <ac:spMk id="8" creationId="{F0DD58FF-A66B-40D9-8D57-1CFE98FB3AB5}"/>
          </ac:spMkLst>
        </pc:spChg>
        <pc:picChg chg="del">
          <ac:chgData name="Muhamad Irfan Hafiz Bin Muhamad Hanafi" userId="42908436-8cbf-4899-b8b2-88712ddb852d" providerId="ADAL" clId="{46B8E330-81CE-4A3B-A151-EC76BF9F4BE3}" dt="2021-05-11T21:34:22.913" v="3945" actId="478"/>
          <ac:picMkLst>
            <pc:docMk/>
            <pc:sldMk cId="577843538" sldId="321"/>
            <ac:picMk id="4" creationId="{AF38D5B2-AB14-47A7-B1A4-6882BC6FCEB3}"/>
          </ac:picMkLst>
        </pc:picChg>
        <pc:picChg chg="del">
          <ac:chgData name="Muhamad Irfan Hafiz Bin Muhamad Hanafi" userId="42908436-8cbf-4899-b8b2-88712ddb852d" providerId="ADAL" clId="{46B8E330-81CE-4A3B-A151-EC76BF9F4BE3}" dt="2021-05-11T21:34:23.665" v="3946" actId="478"/>
          <ac:picMkLst>
            <pc:docMk/>
            <pc:sldMk cId="577843538" sldId="321"/>
            <ac:picMk id="5" creationId="{127B78EF-B2D4-4D1E-BAE7-9DCA5E6FA9C3}"/>
          </ac:picMkLst>
        </pc:picChg>
        <pc:picChg chg="del">
          <ac:chgData name="Muhamad Irfan Hafiz Bin Muhamad Hanafi" userId="42908436-8cbf-4899-b8b2-88712ddb852d" providerId="ADAL" clId="{46B8E330-81CE-4A3B-A151-EC76BF9F4BE3}" dt="2021-05-11T21:34:24.092" v="3947" actId="478"/>
          <ac:picMkLst>
            <pc:docMk/>
            <pc:sldMk cId="577843538" sldId="321"/>
            <ac:picMk id="7" creationId="{75C9E126-E64A-4467-8FEC-7662AFC09EB2}"/>
          </ac:picMkLst>
        </pc:picChg>
      </pc:sldChg>
      <pc:sldChg chg="modSp new mod ord">
        <pc:chgData name="Muhamad Irfan Hafiz Bin Muhamad Hanafi" userId="42908436-8cbf-4899-b8b2-88712ddb852d" providerId="ADAL" clId="{46B8E330-81CE-4A3B-A151-EC76BF9F4BE3}" dt="2021-05-14T10:12:52.474" v="26366"/>
        <pc:sldMkLst>
          <pc:docMk/>
          <pc:sldMk cId="4226983864" sldId="322"/>
        </pc:sldMkLst>
        <pc:spChg chg="mod">
          <ac:chgData name="Muhamad Irfan Hafiz Bin Muhamad Hanafi" userId="42908436-8cbf-4899-b8b2-88712ddb852d" providerId="ADAL" clId="{46B8E330-81CE-4A3B-A151-EC76BF9F4BE3}" dt="2021-05-12T12:37:14.203" v="4124" actId="20577"/>
          <ac:spMkLst>
            <pc:docMk/>
            <pc:sldMk cId="4226983864" sldId="322"/>
            <ac:spMk id="2" creationId="{4F0B3756-2FF5-4BDA-BBE6-85447D0002AF}"/>
          </ac:spMkLst>
        </pc:spChg>
        <pc:spChg chg="mod">
          <ac:chgData name="Muhamad Irfan Hafiz Bin Muhamad Hanafi" userId="42908436-8cbf-4899-b8b2-88712ddb852d" providerId="ADAL" clId="{46B8E330-81CE-4A3B-A151-EC76BF9F4BE3}" dt="2021-05-12T12:38:33.476" v="4434" actId="20577"/>
          <ac:spMkLst>
            <pc:docMk/>
            <pc:sldMk cId="4226983864" sldId="322"/>
            <ac:spMk id="3" creationId="{53631950-315F-4305-8CCB-FD522D4D555F}"/>
          </ac:spMkLst>
        </pc:spChg>
      </pc:sldChg>
      <pc:sldChg chg="addSp delSp modSp new del mod">
        <pc:chgData name="Muhamad Irfan Hafiz Bin Muhamad Hanafi" userId="42908436-8cbf-4899-b8b2-88712ddb852d" providerId="ADAL" clId="{46B8E330-81CE-4A3B-A151-EC76BF9F4BE3}" dt="2021-05-14T10:25:17.783" v="26495" actId="47"/>
        <pc:sldMkLst>
          <pc:docMk/>
          <pc:sldMk cId="660492937" sldId="323"/>
        </pc:sldMkLst>
        <pc:spChg chg="add del mod">
          <ac:chgData name="Muhamad Irfan Hafiz Bin Muhamad Hanafi" userId="42908436-8cbf-4899-b8b2-88712ddb852d" providerId="ADAL" clId="{46B8E330-81CE-4A3B-A151-EC76BF9F4BE3}" dt="2021-05-14T07:13:12.574" v="25489" actId="20577"/>
          <ac:spMkLst>
            <pc:docMk/>
            <pc:sldMk cId="660492937" sldId="323"/>
            <ac:spMk id="2" creationId="{0C1AAC53-2466-4337-9700-04F611D25525}"/>
          </ac:spMkLst>
        </pc:spChg>
        <pc:spChg chg="add del mod">
          <ac:chgData name="Muhamad Irfan Hafiz Bin Muhamad Hanafi" userId="42908436-8cbf-4899-b8b2-88712ddb852d" providerId="ADAL" clId="{46B8E330-81CE-4A3B-A151-EC76BF9F4BE3}" dt="2021-05-12T15:19:44.791" v="5008" actId="478"/>
          <ac:spMkLst>
            <pc:docMk/>
            <pc:sldMk cId="660492937" sldId="323"/>
            <ac:spMk id="3" creationId="{9107B389-FC9C-4D97-8AC7-3E6814F3F05C}"/>
          </ac:spMkLst>
        </pc:spChg>
        <pc:spChg chg="add del mod">
          <ac:chgData name="Muhamad Irfan Hafiz Bin Muhamad Hanafi" userId="42908436-8cbf-4899-b8b2-88712ddb852d" providerId="ADAL" clId="{46B8E330-81CE-4A3B-A151-EC76BF9F4BE3}" dt="2021-05-12T15:16:06.766" v="4945"/>
          <ac:spMkLst>
            <pc:docMk/>
            <pc:sldMk cId="660492937" sldId="323"/>
            <ac:spMk id="4" creationId="{43372031-8BC4-452F-B3BE-99E421ED9BC9}"/>
          </ac:spMkLst>
        </pc:spChg>
        <pc:spChg chg="add del mod">
          <ac:chgData name="Muhamad Irfan Hafiz Bin Muhamad Hanafi" userId="42908436-8cbf-4899-b8b2-88712ddb852d" providerId="ADAL" clId="{46B8E330-81CE-4A3B-A151-EC76BF9F4BE3}" dt="2021-05-12T15:16:06.766" v="4945"/>
          <ac:spMkLst>
            <pc:docMk/>
            <pc:sldMk cId="660492937" sldId="323"/>
            <ac:spMk id="5" creationId="{241CD827-5D3E-4C4A-AA1E-FA61F7C2300C}"/>
          </ac:spMkLst>
        </pc:spChg>
        <pc:spChg chg="add del mod">
          <ac:chgData name="Muhamad Irfan Hafiz Bin Muhamad Hanafi" userId="42908436-8cbf-4899-b8b2-88712ddb852d" providerId="ADAL" clId="{46B8E330-81CE-4A3B-A151-EC76BF9F4BE3}" dt="2021-05-12T15:16:06.766" v="4945"/>
          <ac:spMkLst>
            <pc:docMk/>
            <pc:sldMk cId="660492937" sldId="323"/>
            <ac:spMk id="6" creationId="{2287D02F-742F-45CC-950A-6E130F1C8245}"/>
          </ac:spMkLst>
        </pc:spChg>
        <pc:spChg chg="add del mod">
          <ac:chgData name="Muhamad Irfan Hafiz Bin Muhamad Hanafi" userId="42908436-8cbf-4899-b8b2-88712ddb852d" providerId="ADAL" clId="{46B8E330-81CE-4A3B-A151-EC76BF9F4BE3}" dt="2021-05-12T15:16:06.766" v="4945"/>
          <ac:spMkLst>
            <pc:docMk/>
            <pc:sldMk cId="660492937" sldId="323"/>
            <ac:spMk id="7" creationId="{8AD66792-5935-436F-8D8A-78ADC947CF9A}"/>
          </ac:spMkLst>
        </pc:spChg>
        <pc:spChg chg="add del mod">
          <ac:chgData name="Muhamad Irfan Hafiz Bin Muhamad Hanafi" userId="42908436-8cbf-4899-b8b2-88712ddb852d" providerId="ADAL" clId="{46B8E330-81CE-4A3B-A151-EC76BF9F4BE3}" dt="2021-05-12T15:16:03.558" v="4939"/>
          <ac:spMkLst>
            <pc:docMk/>
            <pc:sldMk cId="660492937" sldId="323"/>
            <ac:spMk id="8" creationId="{1AB91822-6114-48CF-A4AC-3318C6905DCF}"/>
          </ac:spMkLst>
        </pc:spChg>
        <pc:spChg chg="add del mod">
          <ac:chgData name="Muhamad Irfan Hafiz Bin Muhamad Hanafi" userId="42908436-8cbf-4899-b8b2-88712ddb852d" providerId="ADAL" clId="{46B8E330-81CE-4A3B-A151-EC76BF9F4BE3}" dt="2021-05-12T15:16:03.558" v="4939"/>
          <ac:spMkLst>
            <pc:docMk/>
            <pc:sldMk cId="660492937" sldId="323"/>
            <ac:spMk id="9" creationId="{77F53495-BAF2-4239-A16C-A71F4639688A}"/>
          </ac:spMkLst>
        </pc:spChg>
        <pc:spChg chg="add del mod">
          <ac:chgData name="Muhamad Irfan Hafiz Bin Muhamad Hanafi" userId="42908436-8cbf-4899-b8b2-88712ddb852d" providerId="ADAL" clId="{46B8E330-81CE-4A3B-A151-EC76BF9F4BE3}" dt="2021-05-12T15:16:03.558" v="4939"/>
          <ac:spMkLst>
            <pc:docMk/>
            <pc:sldMk cId="660492937" sldId="323"/>
            <ac:spMk id="10" creationId="{2B172BE9-9114-437B-A098-BA3DCD0AC13D}"/>
          </ac:spMkLst>
        </pc:spChg>
        <pc:spChg chg="add del mod">
          <ac:chgData name="Muhamad Irfan Hafiz Bin Muhamad Hanafi" userId="42908436-8cbf-4899-b8b2-88712ddb852d" providerId="ADAL" clId="{46B8E330-81CE-4A3B-A151-EC76BF9F4BE3}" dt="2021-05-12T15:16:03.558" v="4939"/>
          <ac:spMkLst>
            <pc:docMk/>
            <pc:sldMk cId="660492937" sldId="323"/>
            <ac:spMk id="11" creationId="{D483A51E-EC66-4583-807C-3EA5E08381AB}"/>
          </ac:spMkLst>
        </pc:spChg>
        <pc:spChg chg="add del mod">
          <ac:chgData name="Muhamad Irfan Hafiz Bin Muhamad Hanafi" userId="42908436-8cbf-4899-b8b2-88712ddb852d" providerId="ADAL" clId="{46B8E330-81CE-4A3B-A151-EC76BF9F4BE3}" dt="2021-05-12T15:18:09.806" v="4976"/>
          <ac:spMkLst>
            <pc:docMk/>
            <pc:sldMk cId="660492937" sldId="323"/>
            <ac:spMk id="13" creationId="{3FECF405-E5E0-43D5-BEEF-B54355E7480E}"/>
          </ac:spMkLst>
        </pc:spChg>
        <pc:spChg chg="add mod">
          <ac:chgData name="Muhamad Irfan Hafiz Bin Muhamad Hanafi" userId="42908436-8cbf-4899-b8b2-88712ddb852d" providerId="ADAL" clId="{46B8E330-81CE-4A3B-A151-EC76BF9F4BE3}" dt="2021-05-13T09:50:26.733" v="11455" actId="20577"/>
          <ac:spMkLst>
            <pc:docMk/>
            <pc:sldMk cId="660492937" sldId="323"/>
            <ac:spMk id="14" creationId="{ADE4D0DA-953C-484D-A4C8-E0D14A4CFCE2}"/>
          </ac:spMkLst>
        </pc:spChg>
        <pc:spChg chg="add mod">
          <ac:chgData name="Muhamad Irfan Hafiz Bin Muhamad Hanafi" userId="42908436-8cbf-4899-b8b2-88712ddb852d" providerId="ADAL" clId="{46B8E330-81CE-4A3B-A151-EC76BF9F4BE3}" dt="2021-05-12T15:21:24.653" v="5112" actId="20577"/>
          <ac:spMkLst>
            <pc:docMk/>
            <pc:sldMk cId="660492937" sldId="323"/>
            <ac:spMk id="15" creationId="{FADF4A7E-7B79-482D-B288-4BBE070EC401}"/>
          </ac:spMkLst>
        </pc:spChg>
        <pc:spChg chg="add mod">
          <ac:chgData name="Muhamad Irfan Hafiz Bin Muhamad Hanafi" userId="42908436-8cbf-4899-b8b2-88712ddb852d" providerId="ADAL" clId="{46B8E330-81CE-4A3B-A151-EC76BF9F4BE3}" dt="2021-05-12T15:21:09.134" v="5096" actId="20577"/>
          <ac:spMkLst>
            <pc:docMk/>
            <pc:sldMk cId="660492937" sldId="323"/>
            <ac:spMk id="16" creationId="{3E21E88F-B99C-45B3-B477-E49C728C849E}"/>
          </ac:spMkLst>
        </pc:spChg>
        <pc:spChg chg="add del mod">
          <ac:chgData name="Muhamad Irfan Hafiz Bin Muhamad Hanafi" userId="42908436-8cbf-4899-b8b2-88712ddb852d" providerId="ADAL" clId="{46B8E330-81CE-4A3B-A151-EC76BF9F4BE3}" dt="2021-05-12T15:19:34.923" v="5004" actId="478"/>
          <ac:spMkLst>
            <pc:docMk/>
            <pc:sldMk cId="660492937" sldId="323"/>
            <ac:spMk id="18" creationId="{28EDCE49-A657-46E2-A1F5-D686F7B72893}"/>
          </ac:spMkLst>
        </pc:spChg>
        <pc:spChg chg="add del mod">
          <ac:chgData name="Muhamad Irfan Hafiz Bin Muhamad Hanafi" userId="42908436-8cbf-4899-b8b2-88712ddb852d" providerId="ADAL" clId="{46B8E330-81CE-4A3B-A151-EC76BF9F4BE3}" dt="2021-05-12T15:19:50.696" v="5010" actId="478"/>
          <ac:spMkLst>
            <pc:docMk/>
            <pc:sldMk cId="660492937" sldId="323"/>
            <ac:spMk id="20" creationId="{F2CAE95B-1AB5-4821-ABFC-47BBDE017BCC}"/>
          </ac:spMkLst>
        </pc:spChg>
        <pc:spChg chg="add mod">
          <ac:chgData name="Muhamad Irfan Hafiz Bin Muhamad Hanafi" userId="42908436-8cbf-4899-b8b2-88712ddb852d" providerId="ADAL" clId="{46B8E330-81CE-4A3B-A151-EC76BF9F4BE3}" dt="2021-05-12T15:20:25.813" v="5056" actId="1076"/>
          <ac:spMkLst>
            <pc:docMk/>
            <pc:sldMk cId="660492937" sldId="323"/>
            <ac:spMk id="21" creationId="{F62F7CE1-F293-4972-8655-A78F73807CA2}"/>
          </ac:spMkLst>
        </pc:spChg>
        <pc:graphicFrameChg chg="add del mod">
          <ac:chgData name="Muhamad Irfan Hafiz Bin Muhamad Hanafi" userId="42908436-8cbf-4899-b8b2-88712ddb852d" providerId="ADAL" clId="{46B8E330-81CE-4A3B-A151-EC76BF9F4BE3}" dt="2021-05-12T15:17:12.232" v="4963" actId="26606"/>
          <ac:graphicFrameMkLst>
            <pc:docMk/>
            <pc:sldMk cId="660492937" sldId="323"/>
            <ac:graphicFrameMk id="12" creationId="{405AD53F-3E0C-48A6-8039-56A55A4EF814}"/>
          </ac:graphicFrameMkLst>
        </pc:graphicFrameChg>
      </pc:sldChg>
      <pc:sldChg chg="modSp new del mod">
        <pc:chgData name="Muhamad Irfan Hafiz Bin Muhamad Hanafi" userId="42908436-8cbf-4899-b8b2-88712ddb852d" providerId="ADAL" clId="{46B8E330-81CE-4A3B-A151-EC76BF9F4BE3}" dt="2021-05-12T16:23:50.845" v="9997" actId="47"/>
        <pc:sldMkLst>
          <pc:docMk/>
          <pc:sldMk cId="2915804594" sldId="324"/>
        </pc:sldMkLst>
        <pc:spChg chg="mod">
          <ac:chgData name="Muhamad Irfan Hafiz Bin Muhamad Hanafi" userId="42908436-8cbf-4899-b8b2-88712ddb852d" providerId="ADAL" clId="{46B8E330-81CE-4A3B-A151-EC76BF9F4BE3}" dt="2021-05-12T15:22:34.332" v="5147" actId="20577"/>
          <ac:spMkLst>
            <pc:docMk/>
            <pc:sldMk cId="2915804594" sldId="324"/>
            <ac:spMk id="2" creationId="{93CA3B86-04E9-473D-B628-29C989A2A1C5}"/>
          </ac:spMkLst>
        </pc:spChg>
        <pc:spChg chg="mod">
          <ac:chgData name="Muhamad Irfan Hafiz Bin Muhamad Hanafi" userId="42908436-8cbf-4899-b8b2-88712ddb852d" providerId="ADAL" clId="{46B8E330-81CE-4A3B-A151-EC76BF9F4BE3}" dt="2021-05-12T15:32:04.557" v="6085" actId="20577"/>
          <ac:spMkLst>
            <pc:docMk/>
            <pc:sldMk cId="2915804594" sldId="324"/>
            <ac:spMk id="3" creationId="{DC6F2D3F-9552-43AA-A8F7-00B817B0B8F3}"/>
          </ac:spMkLst>
        </pc:spChg>
      </pc:sldChg>
      <pc:sldChg chg="modSp new mod ord modNotesTx">
        <pc:chgData name="Muhamad Irfan Hafiz Bin Muhamad Hanafi" userId="42908436-8cbf-4899-b8b2-88712ddb852d" providerId="ADAL" clId="{46B8E330-81CE-4A3B-A151-EC76BF9F4BE3}" dt="2021-05-14T01:15:52.482" v="24079" actId="20577"/>
        <pc:sldMkLst>
          <pc:docMk/>
          <pc:sldMk cId="1211324420" sldId="325"/>
        </pc:sldMkLst>
        <pc:spChg chg="mod">
          <ac:chgData name="Muhamad Irfan Hafiz Bin Muhamad Hanafi" userId="42908436-8cbf-4899-b8b2-88712ddb852d" providerId="ADAL" clId="{46B8E330-81CE-4A3B-A151-EC76BF9F4BE3}" dt="2021-05-12T15:49:33.301" v="6177" actId="20577"/>
          <ac:spMkLst>
            <pc:docMk/>
            <pc:sldMk cId="1211324420" sldId="325"/>
            <ac:spMk id="2" creationId="{89872906-8CFC-492F-B157-01BDE390287E}"/>
          </ac:spMkLst>
        </pc:spChg>
        <pc:spChg chg="mod">
          <ac:chgData name="Muhamad Irfan Hafiz Bin Muhamad Hanafi" userId="42908436-8cbf-4899-b8b2-88712ddb852d" providerId="ADAL" clId="{46B8E330-81CE-4A3B-A151-EC76BF9F4BE3}" dt="2021-05-14T01:15:52.482" v="24079" actId="20577"/>
          <ac:spMkLst>
            <pc:docMk/>
            <pc:sldMk cId="1211324420" sldId="325"/>
            <ac:spMk id="3" creationId="{FE73CADD-9117-40F4-9F7B-30C751C744D0}"/>
          </ac:spMkLst>
        </pc:spChg>
      </pc:sldChg>
      <pc:sldChg chg="addSp delSp modSp add mod ord setBg modNotesTx">
        <pc:chgData name="Muhamad Irfan Hafiz Bin Muhamad Hanafi" userId="42908436-8cbf-4899-b8b2-88712ddb852d" providerId="ADAL" clId="{46B8E330-81CE-4A3B-A151-EC76BF9F4BE3}" dt="2021-05-14T08:52:33.765" v="26327"/>
        <pc:sldMkLst>
          <pc:docMk/>
          <pc:sldMk cId="3155908035" sldId="326"/>
        </pc:sldMkLst>
        <pc:spChg chg="mod">
          <ac:chgData name="Muhamad Irfan Hafiz Bin Muhamad Hanafi" userId="42908436-8cbf-4899-b8b2-88712ddb852d" providerId="ADAL" clId="{46B8E330-81CE-4A3B-A151-EC76BF9F4BE3}" dt="2021-05-13T21:35:51.168" v="13521"/>
          <ac:spMkLst>
            <pc:docMk/>
            <pc:sldMk cId="3155908035" sldId="326"/>
            <ac:spMk id="2" creationId="{3D724F0A-1804-4748-9F35-13A986BB0E76}"/>
          </ac:spMkLst>
        </pc:spChg>
        <pc:spChg chg="del mod">
          <ac:chgData name="Muhamad Irfan Hafiz Bin Muhamad Hanafi" userId="42908436-8cbf-4899-b8b2-88712ddb852d" providerId="ADAL" clId="{46B8E330-81CE-4A3B-A151-EC76BF9F4BE3}" dt="2021-05-13T21:33:11.149" v="13328" actId="26606"/>
          <ac:spMkLst>
            <pc:docMk/>
            <pc:sldMk cId="3155908035" sldId="326"/>
            <ac:spMk id="3" creationId="{911FA928-7CCC-4033-8C8D-C692652A9840}"/>
          </ac:spMkLst>
        </pc:spChg>
        <pc:spChg chg="add del">
          <ac:chgData name="Muhamad Irfan Hafiz Bin Muhamad Hanafi" userId="42908436-8cbf-4899-b8b2-88712ddb852d" providerId="ADAL" clId="{46B8E330-81CE-4A3B-A151-EC76BF9F4BE3}" dt="2021-05-13T21:33:26.700" v="13330" actId="26606"/>
          <ac:spMkLst>
            <pc:docMk/>
            <pc:sldMk cId="3155908035" sldId="326"/>
            <ac:spMk id="10" creationId="{2B6C9846-B5AB-4E52-988D-F7E5865C9E4B}"/>
          </ac:spMkLst>
        </pc:spChg>
        <pc:spChg chg="add del">
          <ac:chgData name="Muhamad Irfan Hafiz Bin Muhamad Hanafi" userId="42908436-8cbf-4899-b8b2-88712ddb852d" providerId="ADAL" clId="{46B8E330-81CE-4A3B-A151-EC76BF9F4BE3}" dt="2021-05-13T21:33:26.700" v="13330" actId="26606"/>
          <ac:spMkLst>
            <pc:docMk/>
            <pc:sldMk cId="3155908035" sldId="326"/>
            <ac:spMk id="12" creationId="{6F3D7E8E-8467-4198-87E0-ADC1B60467FC}"/>
          </ac:spMkLst>
        </pc:spChg>
        <pc:spChg chg="add">
          <ac:chgData name="Muhamad Irfan Hafiz Bin Muhamad Hanafi" userId="42908436-8cbf-4899-b8b2-88712ddb852d" providerId="ADAL" clId="{46B8E330-81CE-4A3B-A151-EC76BF9F4BE3}" dt="2021-05-13T21:33:26.742" v="13331" actId="26606"/>
          <ac:spMkLst>
            <pc:docMk/>
            <pc:sldMk cId="3155908035" sldId="326"/>
            <ac:spMk id="14" creationId="{F7234D70-FB65-4E99-985E-64D219674D45}"/>
          </ac:spMkLst>
        </pc:spChg>
        <pc:spChg chg="add">
          <ac:chgData name="Muhamad Irfan Hafiz Bin Muhamad Hanafi" userId="42908436-8cbf-4899-b8b2-88712ddb852d" providerId="ADAL" clId="{46B8E330-81CE-4A3B-A151-EC76BF9F4BE3}" dt="2021-05-13T21:33:26.742" v="13331" actId="26606"/>
          <ac:spMkLst>
            <pc:docMk/>
            <pc:sldMk cId="3155908035" sldId="326"/>
            <ac:spMk id="15" creationId="{88F0A37D-2337-4AAF-98B0-7E4E9B98719A}"/>
          </ac:spMkLst>
        </pc:spChg>
        <pc:graphicFrameChg chg="add mod modGraphic">
          <ac:chgData name="Muhamad Irfan Hafiz Bin Muhamad Hanafi" userId="42908436-8cbf-4899-b8b2-88712ddb852d" providerId="ADAL" clId="{46B8E330-81CE-4A3B-A151-EC76BF9F4BE3}" dt="2021-05-13T21:57:06.565" v="15454" actId="20577"/>
          <ac:graphicFrameMkLst>
            <pc:docMk/>
            <pc:sldMk cId="3155908035" sldId="326"/>
            <ac:graphicFrameMk id="5" creationId="{5F79FF7B-4FEE-4D5E-8662-BFE96414A348}"/>
          </ac:graphicFrameMkLst>
        </pc:graphicFrameChg>
        <pc:cxnChg chg="add">
          <ac:chgData name="Muhamad Irfan Hafiz Bin Muhamad Hanafi" userId="42908436-8cbf-4899-b8b2-88712ddb852d" providerId="ADAL" clId="{46B8E330-81CE-4A3B-A151-EC76BF9F4BE3}" dt="2021-05-13T21:33:26.742" v="13331" actId="26606"/>
          <ac:cxnSpMkLst>
            <pc:docMk/>
            <pc:sldMk cId="3155908035" sldId="326"/>
            <ac:cxnSpMk id="16" creationId="{F15CCCF0-E573-463A-9760-1FDC0B2CFBD7}"/>
          </ac:cxnSpMkLst>
        </pc:cxnChg>
      </pc:sldChg>
      <pc:sldChg chg="modSp new mod modNotesTx">
        <pc:chgData name="Muhamad Irfan Hafiz Bin Muhamad Hanafi" userId="42908436-8cbf-4899-b8b2-88712ddb852d" providerId="ADAL" clId="{46B8E330-81CE-4A3B-A151-EC76BF9F4BE3}" dt="2021-05-14T10:46:40.958" v="26871" actId="20577"/>
        <pc:sldMkLst>
          <pc:docMk/>
          <pc:sldMk cId="2407926025" sldId="327"/>
        </pc:sldMkLst>
        <pc:spChg chg="mod">
          <ac:chgData name="Muhamad Irfan Hafiz Bin Muhamad Hanafi" userId="42908436-8cbf-4899-b8b2-88712ddb852d" providerId="ADAL" clId="{46B8E330-81CE-4A3B-A151-EC76BF9F4BE3}" dt="2021-05-12T16:01:26.151" v="7839" actId="20577"/>
          <ac:spMkLst>
            <pc:docMk/>
            <pc:sldMk cId="2407926025" sldId="327"/>
            <ac:spMk id="2" creationId="{52534606-2F1F-4B6C-B171-6ECCEC17C626}"/>
          </ac:spMkLst>
        </pc:spChg>
        <pc:spChg chg="mod">
          <ac:chgData name="Muhamad Irfan Hafiz Bin Muhamad Hanafi" userId="42908436-8cbf-4899-b8b2-88712ddb852d" providerId="ADAL" clId="{46B8E330-81CE-4A3B-A151-EC76BF9F4BE3}" dt="2021-05-14T10:46:40.958" v="26871" actId="20577"/>
          <ac:spMkLst>
            <pc:docMk/>
            <pc:sldMk cId="2407926025" sldId="327"/>
            <ac:spMk id="3" creationId="{237E45F7-FD31-4527-B7EA-A6013F84DE1B}"/>
          </ac:spMkLst>
        </pc:spChg>
      </pc:sldChg>
      <pc:sldChg chg="modSp new del mod">
        <pc:chgData name="Muhamad Irfan Hafiz Bin Muhamad Hanafi" userId="42908436-8cbf-4899-b8b2-88712ddb852d" providerId="ADAL" clId="{46B8E330-81CE-4A3B-A151-EC76BF9F4BE3}" dt="2021-05-12T16:03:37.650" v="7999" actId="47"/>
        <pc:sldMkLst>
          <pc:docMk/>
          <pc:sldMk cId="4277214676" sldId="328"/>
        </pc:sldMkLst>
        <pc:spChg chg="mod">
          <ac:chgData name="Muhamad Irfan Hafiz Bin Muhamad Hanafi" userId="42908436-8cbf-4899-b8b2-88712ddb852d" providerId="ADAL" clId="{46B8E330-81CE-4A3B-A151-EC76BF9F4BE3}" dt="2021-05-12T16:01:40.594" v="7881" actId="20577"/>
          <ac:spMkLst>
            <pc:docMk/>
            <pc:sldMk cId="4277214676" sldId="328"/>
            <ac:spMk id="2" creationId="{9362C3F8-F951-4C65-8FC8-A3EA4C98C24B}"/>
          </ac:spMkLst>
        </pc:spChg>
        <pc:spChg chg="mod">
          <ac:chgData name="Muhamad Irfan Hafiz Bin Muhamad Hanafi" userId="42908436-8cbf-4899-b8b2-88712ddb852d" providerId="ADAL" clId="{46B8E330-81CE-4A3B-A151-EC76BF9F4BE3}" dt="2021-05-12T16:03:29.979" v="7997" actId="20577"/>
          <ac:spMkLst>
            <pc:docMk/>
            <pc:sldMk cId="4277214676" sldId="328"/>
            <ac:spMk id="3" creationId="{B3162038-C02E-4147-8E1C-85F0841B9D93}"/>
          </ac:spMkLst>
        </pc:spChg>
      </pc:sldChg>
      <pc:sldChg chg="modSp add mod">
        <pc:chgData name="Muhamad Irfan Hafiz Bin Muhamad Hanafi" userId="42908436-8cbf-4899-b8b2-88712ddb852d" providerId="ADAL" clId="{46B8E330-81CE-4A3B-A151-EC76BF9F4BE3}" dt="2021-05-14T01:30:44.387" v="24692" actId="20577"/>
        <pc:sldMkLst>
          <pc:docMk/>
          <pc:sldMk cId="150057006" sldId="329"/>
        </pc:sldMkLst>
        <pc:spChg chg="mod">
          <ac:chgData name="Muhamad Irfan Hafiz Bin Muhamad Hanafi" userId="42908436-8cbf-4899-b8b2-88712ddb852d" providerId="ADAL" clId="{46B8E330-81CE-4A3B-A151-EC76BF9F4BE3}" dt="2021-05-12T16:03:41.284" v="8006" actId="20577"/>
          <ac:spMkLst>
            <pc:docMk/>
            <pc:sldMk cId="150057006" sldId="329"/>
            <ac:spMk id="2" creationId="{34CAA187-88DC-42D7-A435-2656508582D1}"/>
          </ac:spMkLst>
        </pc:spChg>
        <pc:spChg chg="mod">
          <ac:chgData name="Muhamad Irfan Hafiz Bin Muhamad Hanafi" userId="42908436-8cbf-4899-b8b2-88712ddb852d" providerId="ADAL" clId="{46B8E330-81CE-4A3B-A151-EC76BF9F4BE3}" dt="2021-05-14T01:30:44.387" v="24692" actId="20577"/>
          <ac:spMkLst>
            <pc:docMk/>
            <pc:sldMk cId="150057006" sldId="329"/>
            <ac:spMk id="3" creationId="{02669E54-2383-4A4C-A3D7-E5D316C34606}"/>
          </ac:spMkLst>
        </pc:spChg>
      </pc:sldChg>
      <pc:sldChg chg="modSp add del mod">
        <pc:chgData name="Muhamad Irfan Hafiz Bin Muhamad Hanafi" userId="42908436-8cbf-4899-b8b2-88712ddb852d" providerId="ADAL" clId="{46B8E330-81CE-4A3B-A151-EC76BF9F4BE3}" dt="2021-05-13T22:18:52.054" v="17505" actId="47"/>
        <pc:sldMkLst>
          <pc:docMk/>
          <pc:sldMk cId="3649966898" sldId="330"/>
        </pc:sldMkLst>
        <pc:spChg chg="mod">
          <ac:chgData name="Muhamad Irfan Hafiz Bin Muhamad Hanafi" userId="42908436-8cbf-4899-b8b2-88712ddb852d" providerId="ADAL" clId="{46B8E330-81CE-4A3B-A151-EC76BF9F4BE3}" dt="2021-05-12T16:20:44.419" v="9943"/>
          <ac:spMkLst>
            <pc:docMk/>
            <pc:sldMk cId="3649966898" sldId="330"/>
            <ac:spMk id="3" creationId="{911FA928-7CCC-4033-8C8D-C692652A9840}"/>
          </ac:spMkLst>
        </pc:spChg>
      </pc:sldChg>
      <pc:sldChg chg="modSp add del mod">
        <pc:chgData name="Muhamad Irfan Hafiz Bin Muhamad Hanafi" userId="42908436-8cbf-4899-b8b2-88712ddb852d" providerId="ADAL" clId="{46B8E330-81CE-4A3B-A151-EC76BF9F4BE3}" dt="2021-05-13T22:19:03.718" v="17506" actId="47"/>
        <pc:sldMkLst>
          <pc:docMk/>
          <pc:sldMk cId="2365160951" sldId="331"/>
        </pc:sldMkLst>
        <pc:spChg chg="mod">
          <ac:chgData name="Muhamad Irfan Hafiz Bin Muhamad Hanafi" userId="42908436-8cbf-4899-b8b2-88712ddb852d" providerId="ADAL" clId="{46B8E330-81CE-4A3B-A151-EC76BF9F4BE3}" dt="2021-05-12T16:21:06.486" v="9956" actId="20577"/>
          <ac:spMkLst>
            <pc:docMk/>
            <pc:sldMk cId="2365160951" sldId="331"/>
            <ac:spMk id="3" creationId="{911FA928-7CCC-4033-8C8D-C692652A9840}"/>
          </ac:spMkLst>
        </pc:spChg>
      </pc:sldChg>
      <pc:sldChg chg="modSp new mod ord modNotesTx">
        <pc:chgData name="Muhamad Irfan Hafiz Bin Muhamad Hanafi" userId="42908436-8cbf-4899-b8b2-88712ddb852d" providerId="ADAL" clId="{46B8E330-81CE-4A3B-A151-EC76BF9F4BE3}" dt="2021-05-17T14:05:27.807" v="26886" actId="20577"/>
        <pc:sldMkLst>
          <pc:docMk/>
          <pc:sldMk cId="3901845099" sldId="332"/>
        </pc:sldMkLst>
        <pc:spChg chg="mod">
          <ac:chgData name="Muhamad Irfan Hafiz Bin Muhamad Hanafi" userId="42908436-8cbf-4899-b8b2-88712ddb852d" providerId="ADAL" clId="{46B8E330-81CE-4A3B-A151-EC76BF9F4BE3}" dt="2021-05-13T21:50:18.109" v="14645" actId="20577"/>
          <ac:spMkLst>
            <pc:docMk/>
            <pc:sldMk cId="3901845099" sldId="332"/>
            <ac:spMk id="2" creationId="{3C8A2306-A7B2-4D16-812F-337EA2DB0F75}"/>
          </ac:spMkLst>
        </pc:spChg>
        <pc:spChg chg="mod">
          <ac:chgData name="Muhamad Irfan Hafiz Bin Muhamad Hanafi" userId="42908436-8cbf-4899-b8b2-88712ddb852d" providerId="ADAL" clId="{46B8E330-81CE-4A3B-A151-EC76BF9F4BE3}" dt="2021-05-17T14:05:27.807" v="26886" actId="20577"/>
          <ac:spMkLst>
            <pc:docMk/>
            <pc:sldMk cId="3901845099" sldId="332"/>
            <ac:spMk id="3" creationId="{17C14991-C1D3-49D8-804A-8D0F2BC2864E}"/>
          </ac:spMkLst>
        </pc:spChg>
      </pc:sldChg>
      <pc:sldChg chg="addSp delSp modSp new mod ord setBg">
        <pc:chgData name="Muhamad Irfan Hafiz Bin Muhamad Hanafi" userId="42908436-8cbf-4899-b8b2-88712ddb852d" providerId="ADAL" clId="{46B8E330-81CE-4A3B-A151-EC76BF9F4BE3}" dt="2021-05-14T08:52:33.765" v="26327"/>
        <pc:sldMkLst>
          <pc:docMk/>
          <pc:sldMk cId="1562044725" sldId="333"/>
        </pc:sldMkLst>
        <pc:spChg chg="mod">
          <ac:chgData name="Muhamad Irfan Hafiz Bin Muhamad Hanafi" userId="42908436-8cbf-4899-b8b2-88712ddb852d" providerId="ADAL" clId="{46B8E330-81CE-4A3B-A151-EC76BF9F4BE3}" dt="2021-05-13T21:46:35.825" v="14550" actId="255"/>
          <ac:spMkLst>
            <pc:docMk/>
            <pc:sldMk cId="1562044725" sldId="333"/>
            <ac:spMk id="2" creationId="{59623299-4868-4A12-B159-A50EA5E6AC4D}"/>
          </ac:spMkLst>
        </pc:spChg>
        <pc:spChg chg="del mod">
          <ac:chgData name="Muhamad Irfan Hafiz Bin Muhamad Hanafi" userId="42908436-8cbf-4899-b8b2-88712ddb852d" providerId="ADAL" clId="{46B8E330-81CE-4A3B-A151-EC76BF9F4BE3}" dt="2021-05-13T21:46:15.689" v="14542" actId="26606"/>
          <ac:spMkLst>
            <pc:docMk/>
            <pc:sldMk cId="1562044725" sldId="333"/>
            <ac:spMk id="3" creationId="{0AF9A04B-A612-4F41-A333-C282A55236F2}"/>
          </ac:spMkLst>
        </pc:spChg>
        <pc:spChg chg="add">
          <ac:chgData name="Muhamad Irfan Hafiz Bin Muhamad Hanafi" userId="42908436-8cbf-4899-b8b2-88712ddb852d" providerId="ADAL" clId="{46B8E330-81CE-4A3B-A151-EC76BF9F4BE3}" dt="2021-05-13T21:46:15.689" v="14542" actId="26606"/>
          <ac:spMkLst>
            <pc:docMk/>
            <pc:sldMk cId="1562044725" sldId="333"/>
            <ac:spMk id="9" creationId="{88F0A37D-2337-4AAF-98B0-7E4E9B98719A}"/>
          </ac:spMkLst>
        </pc:spChg>
        <pc:spChg chg="add">
          <ac:chgData name="Muhamad Irfan Hafiz Bin Muhamad Hanafi" userId="42908436-8cbf-4899-b8b2-88712ddb852d" providerId="ADAL" clId="{46B8E330-81CE-4A3B-A151-EC76BF9F4BE3}" dt="2021-05-13T21:46:15.689" v="14542" actId="26606"/>
          <ac:spMkLst>
            <pc:docMk/>
            <pc:sldMk cId="1562044725" sldId="333"/>
            <ac:spMk id="13" creationId="{F7234D70-FB65-4E99-985E-64D219674D45}"/>
          </ac:spMkLst>
        </pc:spChg>
        <pc:graphicFrameChg chg="add mod">
          <ac:chgData name="Muhamad Irfan Hafiz Bin Muhamad Hanafi" userId="42908436-8cbf-4899-b8b2-88712ddb852d" providerId="ADAL" clId="{46B8E330-81CE-4A3B-A151-EC76BF9F4BE3}" dt="2021-05-13T21:46:37.392" v="14551" actId="478"/>
          <ac:graphicFrameMkLst>
            <pc:docMk/>
            <pc:sldMk cId="1562044725" sldId="333"/>
            <ac:graphicFrameMk id="5" creationId="{0C91DE8C-8261-4A6A-B2D5-C77C2709E3D9}"/>
          </ac:graphicFrameMkLst>
        </pc:graphicFrameChg>
        <pc:cxnChg chg="add">
          <ac:chgData name="Muhamad Irfan Hafiz Bin Muhamad Hanafi" userId="42908436-8cbf-4899-b8b2-88712ddb852d" providerId="ADAL" clId="{46B8E330-81CE-4A3B-A151-EC76BF9F4BE3}" dt="2021-05-13T21:46:15.689" v="14542" actId="26606"/>
          <ac:cxnSpMkLst>
            <pc:docMk/>
            <pc:sldMk cId="1562044725" sldId="333"/>
            <ac:cxnSpMk id="11" creationId="{F15CCCF0-E573-463A-9760-1FDC0B2CFBD7}"/>
          </ac:cxnSpMkLst>
        </pc:cxnChg>
      </pc:sldChg>
      <pc:sldChg chg="modSp new del mod">
        <pc:chgData name="Muhamad Irfan Hafiz Bin Muhamad Hanafi" userId="42908436-8cbf-4899-b8b2-88712ddb852d" providerId="ADAL" clId="{46B8E330-81CE-4A3B-A151-EC76BF9F4BE3}" dt="2021-05-13T22:19:12.162" v="17507" actId="47"/>
        <pc:sldMkLst>
          <pc:docMk/>
          <pc:sldMk cId="1092386256" sldId="334"/>
        </pc:sldMkLst>
        <pc:spChg chg="mod">
          <ac:chgData name="Muhamad Irfan Hafiz Bin Muhamad Hanafi" userId="42908436-8cbf-4899-b8b2-88712ddb852d" providerId="ADAL" clId="{46B8E330-81CE-4A3B-A151-EC76BF9F4BE3}" dt="2021-05-12T16:22:25.501" v="9965" actId="20577"/>
          <ac:spMkLst>
            <pc:docMk/>
            <pc:sldMk cId="1092386256" sldId="334"/>
            <ac:spMk id="2" creationId="{DC78AB24-5746-4D1D-92A0-9F92ED16A147}"/>
          </ac:spMkLst>
        </pc:spChg>
        <pc:spChg chg="mod">
          <ac:chgData name="Muhamad Irfan Hafiz Bin Muhamad Hanafi" userId="42908436-8cbf-4899-b8b2-88712ddb852d" providerId="ADAL" clId="{46B8E330-81CE-4A3B-A151-EC76BF9F4BE3}" dt="2021-05-12T16:22:27.517" v="9970" actId="20577"/>
          <ac:spMkLst>
            <pc:docMk/>
            <pc:sldMk cId="1092386256" sldId="334"/>
            <ac:spMk id="3" creationId="{9E0F1089-9285-4099-93E8-C4BE1C154DD4}"/>
          </ac:spMkLst>
        </pc:spChg>
      </pc:sldChg>
      <pc:sldChg chg="addSp delSp modSp new mod ord setBg setClrOvrMap modNotesTx">
        <pc:chgData name="Muhamad Irfan Hafiz Bin Muhamad Hanafi" userId="42908436-8cbf-4899-b8b2-88712ddb852d" providerId="ADAL" clId="{46B8E330-81CE-4A3B-A151-EC76BF9F4BE3}" dt="2021-05-14T08:52:58.626" v="26329"/>
        <pc:sldMkLst>
          <pc:docMk/>
          <pc:sldMk cId="3671218836" sldId="335"/>
        </pc:sldMkLst>
        <pc:spChg chg="mod">
          <ac:chgData name="Muhamad Irfan Hafiz Bin Muhamad Hanafi" userId="42908436-8cbf-4899-b8b2-88712ddb852d" providerId="ADAL" clId="{46B8E330-81CE-4A3B-A151-EC76BF9F4BE3}" dt="2021-05-12T18:18:30.417" v="10328" actId="26606"/>
          <ac:spMkLst>
            <pc:docMk/>
            <pc:sldMk cId="3671218836" sldId="335"/>
            <ac:spMk id="2" creationId="{62AD4A45-B0A2-4B4F-B023-681FE51E829F}"/>
          </ac:spMkLst>
        </pc:spChg>
        <pc:spChg chg="mod">
          <ac:chgData name="Muhamad Irfan Hafiz Bin Muhamad Hanafi" userId="42908436-8cbf-4899-b8b2-88712ddb852d" providerId="ADAL" clId="{46B8E330-81CE-4A3B-A151-EC76BF9F4BE3}" dt="2021-05-13T08:59:03.673" v="10719" actId="20577"/>
          <ac:spMkLst>
            <pc:docMk/>
            <pc:sldMk cId="3671218836" sldId="335"/>
            <ac:spMk id="3" creationId="{B4EB54DB-DA65-4A8A-A94D-688A68F3B0C5}"/>
          </ac:spMkLst>
        </pc:spChg>
        <pc:spChg chg="add del">
          <ac:chgData name="Muhamad Irfan Hafiz Bin Muhamad Hanafi" userId="42908436-8cbf-4899-b8b2-88712ddb852d" providerId="ADAL" clId="{46B8E330-81CE-4A3B-A151-EC76BF9F4BE3}" dt="2021-05-12T18:18:29.405" v="10325" actId="26606"/>
          <ac:spMkLst>
            <pc:docMk/>
            <pc:sldMk cId="3671218836" sldId="335"/>
            <ac:spMk id="9" creationId="{E844E128-FF69-4E9F-8327-6B504B3C5AE1}"/>
          </ac:spMkLst>
        </pc:spChg>
        <pc:spChg chg="add del">
          <ac:chgData name="Muhamad Irfan Hafiz Bin Muhamad Hanafi" userId="42908436-8cbf-4899-b8b2-88712ddb852d" providerId="ADAL" clId="{46B8E330-81CE-4A3B-A151-EC76BF9F4BE3}" dt="2021-05-12T18:18:30.410" v="10327" actId="26606"/>
          <ac:spMkLst>
            <pc:docMk/>
            <pc:sldMk cId="3671218836" sldId="335"/>
            <ac:spMk id="13" creationId="{DB148495-5F82-48E2-A76C-C8E1C8949940}"/>
          </ac:spMkLst>
        </pc:spChg>
        <pc:spChg chg="add del">
          <ac:chgData name="Muhamad Irfan Hafiz Bin Muhamad Hanafi" userId="42908436-8cbf-4899-b8b2-88712ddb852d" providerId="ADAL" clId="{46B8E330-81CE-4A3B-A151-EC76BF9F4BE3}" dt="2021-05-12T18:18:30.410" v="10327" actId="26606"/>
          <ac:spMkLst>
            <pc:docMk/>
            <pc:sldMk cId="3671218836" sldId="335"/>
            <ac:spMk id="14" creationId="{F4FAA6B4-BAFB-4474-9B14-DC83A9096513}"/>
          </ac:spMkLst>
        </pc:spChg>
        <pc:spChg chg="add">
          <ac:chgData name="Muhamad Irfan Hafiz Bin Muhamad Hanafi" userId="42908436-8cbf-4899-b8b2-88712ddb852d" providerId="ADAL" clId="{46B8E330-81CE-4A3B-A151-EC76BF9F4BE3}" dt="2021-05-12T18:18:30.417" v="10328" actId="26606"/>
          <ac:spMkLst>
            <pc:docMk/>
            <pc:sldMk cId="3671218836" sldId="335"/>
            <ac:spMk id="17" creationId="{F64BBAA4-C62B-4146-B49F-FE4CC4655EE0}"/>
          </ac:spMkLst>
        </pc:spChg>
        <pc:spChg chg="add">
          <ac:chgData name="Muhamad Irfan Hafiz Bin Muhamad Hanafi" userId="42908436-8cbf-4899-b8b2-88712ddb852d" providerId="ADAL" clId="{46B8E330-81CE-4A3B-A151-EC76BF9F4BE3}" dt="2021-05-12T18:18:30.417" v="10328" actId="26606"/>
          <ac:spMkLst>
            <pc:docMk/>
            <pc:sldMk cId="3671218836" sldId="335"/>
            <ac:spMk id="19" creationId="{6BF36B24-6632-4516-9692-731462896C1F}"/>
          </ac:spMkLst>
        </pc:spChg>
        <pc:picChg chg="add mod">
          <ac:chgData name="Muhamad Irfan Hafiz Bin Muhamad Hanafi" userId="42908436-8cbf-4899-b8b2-88712ddb852d" providerId="ADAL" clId="{46B8E330-81CE-4A3B-A151-EC76BF9F4BE3}" dt="2021-05-13T22:23:24.745" v="17559" actId="1076"/>
          <ac:picMkLst>
            <pc:docMk/>
            <pc:sldMk cId="3671218836" sldId="335"/>
            <ac:picMk id="4" creationId="{1D8CB5D5-D9BF-41F0-A35B-3DA5D1B99E09}"/>
          </ac:picMkLst>
        </pc:picChg>
        <pc:cxnChg chg="add del">
          <ac:chgData name="Muhamad Irfan Hafiz Bin Muhamad Hanafi" userId="42908436-8cbf-4899-b8b2-88712ddb852d" providerId="ADAL" clId="{46B8E330-81CE-4A3B-A151-EC76BF9F4BE3}" dt="2021-05-12T18:18:29.405" v="10325" actId="26606"/>
          <ac:cxnSpMkLst>
            <pc:docMk/>
            <pc:sldMk cId="3671218836" sldId="335"/>
            <ac:cxnSpMk id="11" creationId="{055CEADF-09EA-423C-8C45-F94AF44D5AF0}"/>
          </ac:cxnSpMkLst>
        </pc:cxnChg>
        <pc:cxnChg chg="add del">
          <ac:chgData name="Muhamad Irfan Hafiz Bin Muhamad Hanafi" userId="42908436-8cbf-4899-b8b2-88712ddb852d" providerId="ADAL" clId="{46B8E330-81CE-4A3B-A151-EC76BF9F4BE3}" dt="2021-05-12T18:18:30.410" v="10327" actId="26606"/>
          <ac:cxnSpMkLst>
            <pc:docMk/>
            <pc:sldMk cId="3671218836" sldId="335"/>
            <ac:cxnSpMk id="15" creationId="{4364CDC3-ADB0-4691-9286-5925F160C2D5}"/>
          </ac:cxnSpMkLst>
        </pc:cxnChg>
        <pc:cxnChg chg="add">
          <ac:chgData name="Muhamad Irfan Hafiz Bin Muhamad Hanafi" userId="42908436-8cbf-4899-b8b2-88712ddb852d" providerId="ADAL" clId="{46B8E330-81CE-4A3B-A151-EC76BF9F4BE3}" dt="2021-05-12T18:18:30.417" v="10328" actId="26606"/>
          <ac:cxnSpMkLst>
            <pc:docMk/>
            <pc:sldMk cId="3671218836" sldId="335"/>
            <ac:cxnSpMk id="18" creationId="{EEB57AA8-F021-480C-A9E2-F89913313611}"/>
          </ac:cxnSpMkLst>
        </pc:cxnChg>
      </pc:sldChg>
      <pc:sldChg chg="addSp delSp modSp new del mod setBg setClrOvrMap">
        <pc:chgData name="Muhamad Irfan Hafiz Bin Muhamad Hanafi" userId="42908436-8cbf-4899-b8b2-88712ddb852d" providerId="ADAL" clId="{46B8E330-81CE-4A3B-A151-EC76BF9F4BE3}" dt="2021-05-13T09:10:03.515" v="10827" actId="47"/>
        <pc:sldMkLst>
          <pc:docMk/>
          <pc:sldMk cId="2976361811" sldId="336"/>
        </pc:sldMkLst>
        <pc:spChg chg="mod">
          <ac:chgData name="Muhamad Irfan Hafiz Bin Muhamad Hanafi" userId="42908436-8cbf-4899-b8b2-88712ddb852d" providerId="ADAL" clId="{46B8E330-81CE-4A3B-A151-EC76BF9F4BE3}" dt="2021-05-12T20:15:49.023" v="10672" actId="26606"/>
          <ac:spMkLst>
            <pc:docMk/>
            <pc:sldMk cId="2976361811" sldId="336"/>
            <ac:spMk id="2" creationId="{8753C6BA-1EAD-45DD-86F7-B9CD9D4D31BD}"/>
          </ac:spMkLst>
        </pc:spChg>
        <pc:spChg chg="mod ord">
          <ac:chgData name="Muhamad Irfan Hafiz Bin Muhamad Hanafi" userId="42908436-8cbf-4899-b8b2-88712ddb852d" providerId="ADAL" clId="{46B8E330-81CE-4A3B-A151-EC76BF9F4BE3}" dt="2021-05-13T09:10:00.963" v="10826" actId="20577"/>
          <ac:spMkLst>
            <pc:docMk/>
            <pc:sldMk cId="2976361811" sldId="336"/>
            <ac:spMk id="3" creationId="{26F2D3E8-FE51-4461-A68B-ED51E95F5224}"/>
          </ac:spMkLst>
        </pc:spChg>
        <pc:spChg chg="add del">
          <ac:chgData name="Muhamad Irfan Hafiz Bin Muhamad Hanafi" userId="42908436-8cbf-4899-b8b2-88712ddb852d" providerId="ADAL" clId="{46B8E330-81CE-4A3B-A151-EC76BF9F4BE3}" dt="2021-05-12T20:15:25.100" v="10648" actId="26606"/>
          <ac:spMkLst>
            <pc:docMk/>
            <pc:sldMk cId="2976361811" sldId="336"/>
            <ac:spMk id="10" creationId="{990D0034-F768-41E7-85D4-F38C4DE85770}"/>
          </ac:spMkLst>
        </pc:spChg>
        <pc:spChg chg="add del">
          <ac:chgData name="Muhamad Irfan Hafiz Bin Muhamad Hanafi" userId="42908436-8cbf-4899-b8b2-88712ddb852d" providerId="ADAL" clId="{46B8E330-81CE-4A3B-A151-EC76BF9F4BE3}" dt="2021-05-12T20:15:25.100" v="10648" actId="26606"/>
          <ac:spMkLst>
            <pc:docMk/>
            <pc:sldMk cId="2976361811" sldId="336"/>
            <ac:spMk id="14" creationId="{7A3E0404-86A9-40FA-8DB8-302414EE2D9E}"/>
          </ac:spMkLst>
        </pc:spChg>
        <pc:spChg chg="add del">
          <ac:chgData name="Muhamad Irfan Hafiz Bin Muhamad Hanafi" userId="42908436-8cbf-4899-b8b2-88712ddb852d" providerId="ADAL" clId="{46B8E330-81CE-4A3B-A151-EC76BF9F4BE3}" dt="2021-05-12T20:15:26.595" v="10650" actId="26606"/>
          <ac:spMkLst>
            <pc:docMk/>
            <pc:sldMk cId="2976361811" sldId="336"/>
            <ac:spMk id="16" creationId="{E844E128-FF69-4E9F-8327-6B504B3C5AE1}"/>
          </ac:spMkLst>
        </pc:spChg>
        <pc:spChg chg="add del">
          <ac:chgData name="Muhamad Irfan Hafiz Bin Muhamad Hanafi" userId="42908436-8cbf-4899-b8b2-88712ddb852d" providerId="ADAL" clId="{46B8E330-81CE-4A3B-A151-EC76BF9F4BE3}" dt="2021-05-12T20:15:27.599" v="10652" actId="26606"/>
          <ac:spMkLst>
            <pc:docMk/>
            <pc:sldMk cId="2976361811" sldId="336"/>
            <ac:spMk id="19" creationId="{D40791F6-715D-481A-9C4A-3645AECFD5A0}"/>
          </ac:spMkLst>
        </pc:spChg>
        <pc:spChg chg="add del">
          <ac:chgData name="Muhamad Irfan Hafiz Bin Muhamad Hanafi" userId="42908436-8cbf-4899-b8b2-88712ddb852d" providerId="ADAL" clId="{46B8E330-81CE-4A3B-A151-EC76BF9F4BE3}" dt="2021-05-12T20:15:27.599" v="10652" actId="26606"/>
          <ac:spMkLst>
            <pc:docMk/>
            <pc:sldMk cId="2976361811" sldId="336"/>
            <ac:spMk id="21" creationId="{811CBAFA-D7E0-40A7-BB94-2C05304B407B}"/>
          </ac:spMkLst>
        </pc:spChg>
        <pc:spChg chg="add del">
          <ac:chgData name="Muhamad Irfan Hafiz Bin Muhamad Hanafi" userId="42908436-8cbf-4899-b8b2-88712ddb852d" providerId="ADAL" clId="{46B8E330-81CE-4A3B-A151-EC76BF9F4BE3}" dt="2021-05-12T20:15:29.699" v="10654" actId="26606"/>
          <ac:spMkLst>
            <pc:docMk/>
            <pc:sldMk cId="2976361811" sldId="336"/>
            <ac:spMk id="23" creationId="{990D0034-F768-41E7-85D4-F38C4DE85770}"/>
          </ac:spMkLst>
        </pc:spChg>
        <pc:spChg chg="add del">
          <ac:chgData name="Muhamad Irfan Hafiz Bin Muhamad Hanafi" userId="42908436-8cbf-4899-b8b2-88712ddb852d" providerId="ADAL" clId="{46B8E330-81CE-4A3B-A151-EC76BF9F4BE3}" dt="2021-05-12T20:15:29.699" v="10654" actId="26606"/>
          <ac:spMkLst>
            <pc:docMk/>
            <pc:sldMk cId="2976361811" sldId="336"/>
            <ac:spMk id="24" creationId="{95B38FD6-641F-41BF-B466-C1C6366420F0}"/>
          </ac:spMkLst>
        </pc:spChg>
        <pc:spChg chg="add del">
          <ac:chgData name="Muhamad Irfan Hafiz Bin Muhamad Hanafi" userId="42908436-8cbf-4899-b8b2-88712ddb852d" providerId="ADAL" clId="{46B8E330-81CE-4A3B-A151-EC76BF9F4BE3}" dt="2021-05-12T20:15:29.699" v="10654" actId="26606"/>
          <ac:spMkLst>
            <pc:docMk/>
            <pc:sldMk cId="2976361811" sldId="336"/>
            <ac:spMk id="26" creationId="{7363FFA6-C551-4935-A474-8B2482E55BAC}"/>
          </ac:spMkLst>
        </pc:spChg>
        <pc:spChg chg="add del">
          <ac:chgData name="Muhamad Irfan Hafiz Bin Muhamad Hanafi" userId="42908436-8cbf-4899-b8b2-88712ddb852d" providerId="ADAL" clId="{46B8E330-81CE-4A3B-A151-EC76BF9F4BE3}" dt="2021-05-12T20:15:30.138" v="10656" actId="26606"/>
          <ac:spMkLst>
            <pc:docMk/>
            <pc:sldMk cId="2976361811" sldId="336"/>
            <ac:spMk id="28" creationId="{67B74F2B-9534-4540-96B0-5C8E958B940F}"/>
          </ac:spMkLst>
        </pc:spChg>
        <pc:spChg chg="add del">
          <ac:chgData name="Muhamad Irfan Hafiz Bin Muhamad Hanafi" userId="42908436-8cbf-4899-b8b2-88712ddb852d" providerId="ADAL" clId="{46B8E330-81CE-4A3B-A151-EC76BF9F4BE3}" dt="2021-05-12T20:15:33.008" v="10658" actId="26606"/>
          <ac:spMkLst>
            <pc:docMk/>
            <pc:sldMk cId="2976361811" sldId="336"/>
            <ac:spMk id="31" creationId="{E844E128-FF69-4E9F-8327-6B504B3C5AE1}"/>
          </ac:spMkLst>
        </pc:spChg>
        <pc:spChg chg="add del">
          <ac:chgData name="Muhamad Irfan Hafiz Bin Muhamad Hanafi" userId="42908436-8cbf-4899-b8b2-88712ddb852d" providerId="ADAL" clId="{46B8E330-81CE-4A3B-A151-EC76BF9F4BE3}" dt="2021-05-12T20:15:35.015" v="10660" actId="26606"/>
          <ac:spMkLst>
            <pc:docMk/>
            <pc:sldMk cId="2976361811" sldId="336"/>
            <ac:spMk id="34" creationId="{E844E128-FF69-4E9F-8327-6B504B3C5AE1}"/>
          </ac:spMkLst>
        </pc:spChg>
        <pc:spChg chg="add del">
          <ac:chgData name="Muhamad Irfan Hafiz Bin Muhamad Hanafi" userId="42908436-8cbf-4899-b8b2-88712ddb852d" providerId="ADAL" clId="{46B8E330-81CE-4A3B-A151-EC76BF9F4BE3}" dt="2021-05-12T20:15:49.023" v="10672" actId="26606"/>
          <ac:spMkLst>
            <pc:docMk/>
            <pc:sldMk cId="2976361811" sldId="336"/>
            <ac:spMk id="37" creationId="{D40791F6-715D-481A-9C4A-3645AECFD5A0}"/>
          </ac:spMkLst>
        </pc:spChg>
        <pc:spChg chg="add del">
          <ac:chgData name="Muhamad Irfan Hafiz Bin Muhamad Hanafi" userId="42908436-8cbf-4899-b8b2-88712ddb852d" providerId="ADAL" clId="{46B8E330-81CE-4A3B-A151-EC76BF9F4BE3}" dt="2021-05-12T20:15:49.023" v="10672" actId="26606"/>
          <ac:spMkLst>
            <pc:docMk/>
            <pc:sldMk cId="2976361811" sldId="336"/>
            <ac:spMk id="39" creationId="{811CBAFA-D7E0-40A7-BB94-2C05304B407B}"/>
          </ac:spMkLst>
        </pc:spChg>
        <pc:spChg chg="add del">
          <ac:chgData name="Muhamad Irfan Hafiz Bin Muhamad Hanafi" userId="42908436-8cbf-4899-b8b2-88712ddb852d" providerId="ADAL" clId="{46B8E330-81CE-4A3B-A151-EC76BF9F4BE3}" dt="2021-05-12T20:15:41.545" v="10663" actId="26606"/>
          <ac:spMkLst>
            <pc:docMk/>
            <pc:sldMk cId="2976361811" sldId="336"/>
            <ac:spMk id="44" creationId="{D40791F6-715D-481A-9C4A-3645AECFD5A0}"/>
          </ac:spMkLst>
        </pc:spChg>
        <pc:spChg chg="add del">
          <ac:chgData name="Muhamad Irfan Hafiz Bin Muhamad Hanafi" userId="42908436-8cbf-4899-b8b2-88712ddb852d" providerId="ADAL" clId="{46B8E330-81CE-4A3B-A151-EC76BF9F4BE3}" dt="2021-05-12T20:15:41.545" v="10663" actId="26606"/>
          <ac:spMkLst>
            <pc:docMk/>
            <pc:sldMk cId="2976361811" sldId="336"/>
            <ac:spMk id="48" creationId="{811CBAFA-D7E0-40A7-BB94-2C05304B407B}"/>
          </ac:spMkLst>
        </pc:spChg>
        <pc:spChg chg="add del">
          <ac:chgData name="Muhamad Irfan Hafiz Bin Muhamad Hanafi" userId="42908436-8cbf-4899-b8b2-88712ddb852d" providerId="ADAL" clId="{46B8E330-81CE-4A3B-A151-EC76BF9F4BE3}" dt="2021-05-12T20:15:42.097" v="10665" actId="26606"/>
          <ac:spMkLst>
            <pc:docMk/>
            <pc:sldMk cId="2976361811" sldId="336"/>
            <ac:spMk id="50" creationId="{990D0034-F768-41E7-85D4-F38C4DE85770}"/>
          </ac:spMkLst>
        </pc:spChg>
        <pc:spChg chg="add del">
          <ac:chgData name="Muhamad Irfan Hafiz Bin Muhamad Hanafi" userId="42908436-8cbf-4899-b8b2-88712ddb852d" providerId="ADAL" clId="{46B8E330-81CE-4A3B-A151-EC76BF9F4BE3}" dt="2021-05-12T20:15:42.097" v="10665" actId="26606"/>
          <ac:spMkLst>
            <pc:docMk/>
            <pc:sldMk cId="2976361811" sldId="336"/>
            <ac:spMk id="52" creationId="{7A3E0404-86A9-40FA-8DB8-302414EE2D9E}"/>
          </ac:spMkLst>
        </pc:spChg>
        <pc:spChg chg="add del">
          <ac:chgData name="Muhamad Irfan Hafiz Bin Muhamad Hanafi" userId="42908436-8cbf-4899-b8b2-88712ddb852d" providerId="ADAL" clId="{46B8E330-81CE-4A3B-A151-EC76BF9F4BE3}" dt="2021-05-12T20:15:48.515" v="10671" actId="26606"/>
          <ac:spMkLst>
            <pc:docMk/>
            <pc:sldMk cId="2976361811" sldId="336"/>
            <ac:spMk id="54" creationId="{D40791F6-715D-481A-9C4A-3645AECFD5A0}"/>
          </ac:spMkLst>
        </pc:spChg>
        <pc:spChg chg="add del">
          <ac:chgData name="Muhamad Irfan Hafiz Bin Muhamad Hanafi" userId="42908436-8cbf-4899-b8b2-88712ddb852d" providerId="ADAL" clId="{46B8E330-81CE-4A3B-A151-EC76BF9F4BE3}" dt="2021-05-12T20:15:48.515" v="10671" actId="26606"/>
          <ac:spMkLst>
            <pc:docMk/>
            <pc:sldMk cId="2976361811" sldId="336"/>
            <ac:spMk id="56" creationId="{811CBAFA-D7E0-40A7-BB94-2C05304B407B}"/>
          </ac:spMkLst>
        </pc:spChg>
        <pc:picChg chg="add del mod ord">
          <ac:chgData name="Muhamad Irfan Hafiz Bin Muhamad Hanafi" userId="42908436-8cbf-4899-b8b2-88712ddb852d" providerId="ADAL" clId="{46B8E330-81CE-4A3B-A151-EC76BF9F4BE3}" dt="2021-05-12T20:24:15.451" v="10711" actId="478"/>
          <ac:picMkLst>
            <pc:docMk/>
            <pc:sldMk cId="2976361811" sldId="336"/>
            <ac:picMk id="4" creationId="{57E385FD-C248-495B-8923-7E270FD35260}"/>
          </ac:picMkLst>
        </pc:picChg>
        <pc:picChg chg="add del mod ord">
          <ac:chgData name="Muhamad Irfan Hafiz Bin Muhamad Hanafi" userId="42908436-8cbf-4899-b8b2-88712ddb852d" providerId="ADAL" clId="{46B8E330-81CE-4A3B-A151-EC76BF9F4BE3}" dt="2021-05-12T20:24:16.231" v="10713" actId="478"/>
          <ac:picMkLst>
            <pc:docMk/>
            <pc:sldMk cId="2976361811" sldId="336"/>
            <ac:picMk id="5" creationId="{FE3BA77F-E2F9-4314-9994-0E22CA36B113}"/>
          </ac:picMkLst>
        </pc:picChg>
        <pc:cxnChg chg="add del">
          <ac:chgData name="Muhamad Irfan Hafiz Bin Muhamad Hanafi" userId="42908436-8cbf-4899-b8b2-88712ddb852d" providerId="ADAL" clId="{46B8E330-81CE-4A3B-A151-EC76BF9F4BE3}" dt="2021-05-12T20:15:25.100" v="10648" actId="26606"/>
          <ac:cxnSpMkLst>
            <pc:docMk/>
            <pc:sldMk cId="2976361811" sldId="336"/>
            <ac:cxnSpMk id="12" creationId="{5A0A5CF6-407C-4691-8122-49DF69D0020D}"/>
          </ac:cxnSpMkLst>
        </pc:cxnChg>
        <pc:cxnChg chg="add del">
          <ac:chgData name="Muhamad Irfan Hafiz Bin Muhamad Hanafi" userId="42908436-8cbf-4899-b8b2-88712ddb852d" providerId="ADAL" clId="{46B8E330-81CE-4A3B-A151-EC76BF9F4BE3}" dt="2021-05-12T20:15:26.595" v="10650" actId="26606"/>
          <ac:cxnSpMkLst>
            <pc:docMk/>
            <pc:sldMk cId="2976361811" sldId="336"/>
            <ac:cxnSpMk id="17" creationId="{055CEADF-09EA-423C-8C45-F94AF44D5AF0}"/>
          </ac:cxnSpMkLst>
        </pc:cxnChg>
        <pc:cxnChg chg="add del">
          <ac:chgData name="Muhamad Irfan Hafiz Bin Muhamad Hanafi" userId="42908436-8cbf-4899-b8b2-88712ddb852d" providerId="ADAL" clId="{46B8E330-81CE-4A3B-A151-EC76BF9F4BE3}" dt="2021-05-12T20:15:27.599" v="10652" actId="26606"/>
          <ac:cxnSpMkLst>
            <pc:docMk/>
            <pc:sldMk cId="2976361811" sldId="336"/>
            <ac:cxnSpMk id="20" creationId="{740F83A4-FAC4-4867-95A5-BBFD280C7BF5}"/>
          </ac:cxnSpMkLst>
        </pc:cxnChg>
        <pc:cxnChg chg="add del">
          <ac:chgData name="Muhamad Irfan Hafiz Bin Muhamad Hanafi" userId="42908436-8cbf-4899-b8b2-88712ddb852d" providerId="ADAL" clId="{46B8E330-81CE-4A3B-A151-EC76BF9F4BE3}" dt="2021-05-12T20:15:29.699" v="10654" actId="26606"/>
          <ac:cxnSpMkLst>
            <pc:docMk/>
            <pc:sldMk cId="2976361811" sldId="336"/>
            <ac:cxnSpMk id="25" creationId="{6BF9119E-766E-4526-AAE5-639F577C0493}"/>
          </ac:cxnSpMkLst>
        </pc:cxnChg>
        <pc:cxnChg chg="add del">
          <ac:chgData name="Muhamad Irfan Hafiz Bin Muhamad Hanafi" userId="42908436-8cbf-4899-b8b2-88712ddb852d" providerId="ADAL" clId="{46B8E330-81CE-4A3B-A151-EC76BF9F4BE3}" dt="2021-05-12T20:15:30.138" v="10656" actId="26606"/>
          <ac:cxnSpMkLst>
            <pc:docMk/>
            <pc:sldMk cId="2976361811" sldId="336"/>
            <ac:cxnSpMk id="29" creationId="{33BECB2B-2CFA-412C-880F-C4B60974936F}"/>
          </ac:cxnSpMkLst>
        </pc:cxnChg>
        <pc:cxnChg chg="add del">
          <ac:chgData name="Muhamad Irfan Hafiz Bin Muhamad Hanafi" userId="42908436-8cbf-4899-b8b2-88712ddb852d" providerId="ADAL" clId="{46B8E330-81CE-4A3B-A151-EC76BF9F4BE3}" dt="2021-05-12T20:15:33.008" v="10658" actId="26606"/>
          <ac:cxnSpMkLst>
            <pc:docMk/>
            <pc:sldMk cId="2976361811" sldId="336"/>
            <ac:cxnSpMk id="32" creationId="{055CEADF-09EA-423C-8C45-F94AF44D5AF0}"/>
          </ac:cxnSpMkLst>
        </pc:cxnChg>
        <pc:cxnChg chg="add del">
          <ac:chgData name="Muhamad Irfan Hafiz Bin Muhamad Hanafi" userId="42908436-8cbf-4899-b8b2-88712ddb852d" providerId="ADAL" clId="{46B8E330-81CE-4A3B-A151-EC76BF9F4BE3}" dt="2021-05-12T20:15:35.015" v="10660" actId="26606"/>
          <ac:cxnSpMkLst>
            <pc:docMk/>
            <pc:sldMk cId="2976361811" sldId="336"/>
            <ac:cxnSpMk id="35" creationId="{055CEADF-09EA-423C-8C45-F94AF44D5AF0}"/>
          </ac:cxnSpMkLst>
        </pc:cxnChg>
        <pc:cxnChg chg="add del">
          <ac:chgData name="Muhamad Irfan Hafiz Bin Muhamad Hanafi" userId="42908436-8cbf-4899-b8b2-88712ddb852d" providerId="ADAL" clId="{46B8E330-81CE-4A3B-A151-EC76BF9F4BE3}" dt="2021-05-12T20:15:49.023" v="10672" actId="26606"/>
          <ac:cxnSpMkLst>
            <pc:docMk/>
            <pc:sldMk cId="2976361811" sldId="336"/>
            <ac:cxnSpMk id="38" creationId="{740F83A4-FAC4-4867-95A5-BBFD280C7BF5}"/>
          </ac:cxnSpMkLst>
        </pc:cxnChg>
        <pc:cxnChg chg="add del">
          <ac:chgData name="Muhamad Irfan Hafiz Bin Muhamad Hanafi" userId="42908436-8cbf-4899-b8b2-88712ddb852d" providerId="ADAL" clId="{46B8E330-81CE-4A3B-A151-EC76BF9F4BE3}" dt="2021-05-12T20:15:41.545" v="10663" actId="26606"/>
          <ac:cxnSpMkLst>
            <pc:docMk/>
            <pc:sldMk cId="2976361811" sldId="336"/>
            <ac:cxnSpMk id="46" creationId="{740F83A4-FAC4-4867-95A5-BBFD280C7BF5}"/>
          </ac:cxnSpMkLst>
        </pc:cxnChg>
        <pc:cxnChg chg="add del">
          <ac:chgData name="Muhamad Irfan Hafiz Bin Muhamad Hanafi" userId="42908436-8cbf-4899-b8b2-88712ddb852d" providerId="ADAL" clId="{46B8E330-81CE-4A3B-A151-EC76BF9F4BE3}" dt="2021-05-12T20:15:42.097" v="10665" actId="26606"/>
          <ac:cxnSpMkLst>
            <pc:docMk/>
            <pc:sldMk cId="2976361811" sldId="336"/>
            <ac:cxnSpMk id="51" creationId="{5A0A5CF6-407C-4691-8122-49DF69D0020D}"/>
          </ac:cxnSpMkLst>
        </pc:cxnChg>
        <pc:cxnChg chg="add del">
          <ac:chgData name="Muhamad Irfan Hafiz Bin Muhamad Hanafi" userId="42908436-8cbf-4899-b8b2-88712ddb852d" providerId="ADAL" clId="{46B8E330-81CE-4A3B-A151-EC76BF9F4BE3}" dt="2021-05-12T20:15:48.515" v="10671" actId="26606"/>
          <ac:cxnSpMkLst>
            <pc:docMk/>
            <pc:sldMk cId="2976361811" sldId="336"/>
            <ac:cxnSpMk id="55" creationId="{740F83A4-FAC4-4867-95A5-BBFD280C7BF5}"/>
          </ac:cxnSpMkLst>
        </pc:cxnChg>
      </pc:sldChg>
      <pc:sldChg chg="addSp delSp modSp add mod ord setBg modNotesTx">
        <pc:chgData name="Muhamad Irfan Hafiz Bin Muhamad Hanafi" userId="42908436-8cbf-4899-b8b2-88712ddb852d" providerId="ADAL" clId="{46B8E330-81CE-4A3B-A151-EC76BF9F4BE3}" dt="2021-05-16T17:39:33.667" v="26881" actId="20577"/>
        <pc:sldMkLst>
          <pc:docMk/>
          <pc:sldMk cId="1558058874" sldId="337"/>
        </pc:sldMkLst>
        <pc:spChg chg="del mod">
          <ac:chgData name="Muhamad Irfan Hafiz Bin Muhamad Hanafi" userId="42908436-8cbf-4899-b8b2-88712ddb852d" providerId="ADAL" clId="{46B8E330-81CE-4A3B-A151-EC76BF9F4BE3}" dt="2021-05-13T09:12:46.349" v="10859" actId="478"/>
          <ac:spMkLst>
            <pc:docMk/>
            <pc:sldMk cId="1558058874" sldId="337"/>
            <ac:spMk id="2" creationId="{8753C6BA-1EAD-45DD-86F7-B9CD9D4D31BD}"/>
          </ac:spMkLst>
        </pc:spChg>
        <pc:spChg chg="del mod">
          <ac:chgData name="Muhamad Irfan Hafiz Bin Muhamad Hanafi" userId="42908436-8cbf-4899-b8b2-88712ddb852d" providerId="ADAL" clId="{46B8E330-81CE-4A3B-A151-EC76BF9F4BE3}" dt="2021-05-13T09:12:48.041" v="10860" actId="478"/>
          <ac:spMkLst>
            <pc:docMk/>
            <pc:sldMk cId="1558058874" sldId="337"/>
            <ac:spMk id="3" creationId="{26F2D3E8-FE51-4461-A68B-ED51E95F5224}"/>
          </ac:spMkLst>
        </pc:spChg>
        <pc:spChg chg="add del mod">
          <ac:chgData name="Muhamad Irfan Hafiz Bin Muhamad Hanafi" userId="42908436-8cbf-4899-b8b2-88712ddb852d" providerId="ADAL" clId="{46B8E330-81CE-4A3B-A151-EC76BF9F4BE3}" dt="2021-05-13T09:12:55.676" v="10862" actId="478"/>
          <ac:spMkLst>
            <pc:docMk/>
            <pc:sldMk cId="1558058874" sldId="337"/>
            <ac:spMk id="9" creationId="{9096F1F1-B4A3-4FC5-95DB-2382BAEAE4B5}"/>
          </ac:spMkLst>
        </pc:spChg>
        <pc:spChg chg="add del">
          <ac:chgData name="Muhamad Irfan Hafiz Bin Muhamad Hanafi" userId="42908436-8cbf-4899-b8b2-88712ddb852d" providerId="ADAL" clId="{46B8E330-81CE-4A3B-A151-EC76BF9F4BE3}" dt="2021-05-13T09:11:38.195" v="10830" actId="26606"/>
          <ac:spMkLst>
            <pc:docMk/>
            <pc:sldMk cId="1558058874" sldId="337"/>
            <ac:spMk id="11" creationId="{873ECEC8-0F24-45B8-950F-35FC94BCEAC8}"/>
          </ac:spMkLst>
        </pc:spChg>
        <pc:spChg chg="add del mod">
          <ac:chgData name="Muhamad Irfan Hafiz Bin Muhamad Hanafi" userId="42908436-8cbf-4899-b8b2-88712ddb852d" providerId="ADAL" clId="{46B8E330-81CE-4A3B-A151-EC76BF9F4BE3}" dt="2021-05-13T09:12:52.810" v="10861" actId="478"/>
          <ac:spMkLst>
            <pc:docMk/>
            <pc:sldMk cId="1558058874" sldId="337"/>
            <ac:spMk id="12" creationId="{95E39F62-0B70-4BDA-A587-5BFEC5DF123F}"/>
          </ac:spMkLst>
        </pc:spChg>
        <pc:spChg chg="add mod">
          <ac:chgData name="Muhamad Irfan Hafiz Bin Muhamad Hanafi" userId="42908436-8cbf-4899-b8b2-88712ddb852d" providerId="ADAL" clId="{46B8E330-81CE-4A3B-A151-EC76BF9F4BE3}" dt="2021-05-16T17:39:30.764" v="26878" actId="20577"/>
          <ac:spMkLst>
            <pc:docMk/>
            <pc:sldMk cId="1558058874" sldId="337"/>
            <ac:spMk id="14" creationId="{E583728E-4E0C-44FB-92F9-C7323280BC30}"/>
          </ac:spMkLst>
        </pc:spChg>
        <pc:spChg chg="add del">
          <ac:chgData name="Muhamad Irfan Hafiz Bin Muhamad Hanafi" userId="42908436-8cbf-4899-b8b2-88712ddb852d" providerId="ADAL" clId="{46B8E330-81CE-4A3B-A151-EC76BF9F4BE3}" dt="2021-05-13T09:11:38.195" v="10830" actId="26606"/>
          <ac:spMkLst>
            <pc:docMk/>
            <pc:sldMk cId="1558058874" sldId="337"/>
            <ac:spMk id="15" creationId="{8B53612E-ADB2-4457-9688-89506397AF28}"/>
          </ac:spMkLst>
        </pc:spChg>
        <pc:spChg chg="add del">
          <ac:chgData name="Muhamad Irfan Hafiz Bin Muhamad Hanafi" userId="42908436-8cbf-4899-b8b2-88712ddb852d" providerId="ADAL" clId="{46B8E330-81CE-4A3B-A151-EC76BF9F4BE3}" dt="2021-05-13T09:11:38.893" v="10832" actId="26606"/>
          <ac:spMkLst>
            <pc:docMk/>
            <pc:sldMk cId="1558058874" sldId="337"/>
            <ac:spMk id="17" creationId="{F64BBAA4-C62B-4146-B49F-FE4CC4655EE0}"/>
          </ac:spMkLst>
        </pc:spChg>
        <pc:spChg chg="add del">
          <ac:chgData name="Muhamad Irfan Hafiz Bin Muhamad Hanafi" userId="42908436-8cbf-4899-b8b2-88712ddb852d" providerId="ADAL" clId="{46B8E330-81CE-4A3B-A151-EC76BF9F4BE3}" dt="2021-05-13T09:11:38.893" v="10832" actId="26606"/>
          <ac:spMkLst>
            <pc:docMk/>
            <pc:sldMk cId="1558058874" sldId="337"/>
            <ac:spMk id="19" creationId="{6BF36B24-6632-4516-9692-731462896C1F}"/>
          </ac:spMkLst>
        </pc:spChg>
        <pc:spChg chg="add del">
          <ac:chgData name="Muhamad Irfan Hafiz Bin Muhamad Hanafi" userId="42908436-8cbf-4899-b8b2-88712ddb852d" providerId="ADAL" clId="{46B8E330-81CE-4A3B-A151-EC76BF9F4BE3}" dt="2021-05-13T09:12:39.421" v="10858" actId="26606"/>
          <ac:spMkLst>
            <pc:docMk/>
            <pc:sldMk cId="1558058874" sldId="337"/>
            <ac:spMk id="21" creationId="{873ECEC8-0F24-45B8-950F-35FC94BCEAC8}"/>
          </ac:spMkLst>
        </pc:spChg>
        <pc:spChg chg="add del">
          <ac:chgData name="Muhamad Irfan Hafiz Bin Muhamad Hanafi" userId="42908436-8cbf-4899-b8b2-88712ddb852d" providerId="ADAL" clId="{46B8E330-81CE-4A3B-A151-EC76BF9F4BE3}" dt="2021-05-13T09:12:39.421" v="10858" actId="26606"/>
          <ac:spMkLst>
            <pc:docMk/>
            <pc:sldMk cId="1558058874" sldId="337"/>
            <ac:spMk id="23" creationId="{8B53612E-ADB2-4457-9688-89506397AF28}"/>
          </ac:spMkLst>
        </pc:spChg>
        <pc:spChg chg="add del">
          <ac:chgData name="Muhamad Irfan Hafiz Bin Muhamad Hanafi" userId="42908436-8cbf-4899-b8b2-88712ddb852d" providerId="ADAL" clId="{46B8E330-81CE-4A3B-A151-EC76BF9F4BE3}" dt="2021-05-13T09:12:36.555" v="10855" actId="26606"/>
          <ac:spMkLst>
            <pc:docMk/>
            <pc:sldMk cId="1558058874" sldId="337"/>
            <ac:spMk id="28" creationId="{39E3965E-AC41-4711-9D10-E25ABB132D86}"/>
          </ac:spMkLst>
        </pc:spChg>
        <pc:spChg chg="add del">
          <ac:chgData name="Muhamad Irfan Hafiz Bin Muhamad Hanafi" userId="42908436-8cbf-4899-b8b2-88712ddb852d" providerId="ADAL" clId="{46B8E330-81CE-4A3B-A151-EC76BF9F4BE3}" dt="2021-05-13T09:12:36.555" v="10855" actId="26606"/>
          <ac:spMkLst>
            <pc:docMk/>
            <pc:sldMk cId="1558058874" sldId="337"/>
            <ac:spMk id="32" creationId="{44A37DD3-1B84-4776-94E1-C0AAA5C0F629}"/>
          </ac:spMkLst>
        </pc:spChg>
        <pc:spChg chg="add del">
          <ac:chgData name="Muhamad Irfan Hafiz Bin Muhamad Hanafi" userId="42908436-8cbf-4899-b8b2-88712ddb852d" providerId="ADAL" clId="{46B8E330-81CE-4A3B-A151-EC76BF9F4BE3}" dt="2021-05-13T09:12:36.555" v="10855" actId="26606"/>
          <ac:spMkLst>
            <pc:docMk/>
            <pc:sldMk cId="1558058874" sldId="337"/>
            <ac:spMk id="34" creationId="{0B4FB531-34DA-4777-9BD5-5B885DC38198}"/>
          </ac:spMkLst>
        </pc:spChg>
        <pc:spChg chg="add del">
          <ac:chgData name="Muhamad Irfan Hafiz Bin Muhamad Hanafi" userId="42908436-8cbf-4899-b8b2-88712ddb852d" providerId="ADAL" clId="{46B8E330-81CE-4A3B-A151-EC76BF9F4BE3}" dt="2021-05-13T09:12:39.411" v="10857" actId="26606"/>
          <ac:spMkLst>
            <pc:docMk/>
            <pc:sldMk cId="1558058874" sldId="337"/>
            <ac:spMk id="38" creationId="{39E3965E-AC41-4711-9D10-E25ABB132D86}"/>
          </ac:spMkLst>
        </pc:spChg>
        <pc:spChg chg="add del">
          <ac:chgData name="Muhamad Irfan Hafiz Bin Muhamad Hanafi" userId="42908436-8cbf-4899-b8b2-88712ddb852d" providerId="ADAL" clId="{46B8E330-81CE-4A3B-A151-EC76BF9F4BE3}" dt="2021-05-13T09:12:39.411" v="10857" actId="26606"/>
          <ac:spMkLst>
            <pc:docMk/>
            <pc:sldMk cId="1558058874" sldId="337"/>
            <ac:spMk id="40" creationId="{548B4202-DCD5-4F8C-B481-743A989A9DFF}"/>
          </ac:spMkLst>
        </pc:spChg>
        <pc:spChg chg="add del">
          <ac:chgData name="Muhamad Irfan Hafiz Bin Muhamad Hanafi" userId="42908436-8cbf-4899-b8b2-88712ddb852d" providerId="ADAL" clId="{46B8E330-81CE-4A3B-A151-EC76BF9F4BE3}" dt="2021-05-13T09:12:39.411" v="10857" actId="26606"/>
          <ac:spMkLst>
            <pc:docMk/>
            <pc:sldMk cId="1558058874" sldId="337"/>
            <ac:spMk id="42" creationId="{8EE702CF-91CE-4661-ACBF-3C8160D1B433}"/>
          </ac:spMkLst>
        </pc:spChg>
        <pc:spChg chg="add del">
          <ac:chgData name="Muhamad Irfan Hafiz Bin Muhamad Hanafi" userId="42908436-8cbf-4899-b8b2-88712ddb852d" providerId="ADAL" clId="{46B8E330-81CE-4A3B-A151-EC76BF9F4BE3}" dt="2021-05-13T09:13:19.945" v="10868" actId="26606"/>
          <ac:spMkLst>
            <pc:docMk/>
            <pc:sldMk cId="1558058874" sldId="337"/>
            <ac:spMk id="44" creationId="{39E3965E-AC41-4711-9D10-E25ABB132D86}"/>
          </ac:spMkLst>
        </pc:spChg>
        <pc:spChg chg="add del">
          <ac:chgData name="Muhamad Irfan Hafiz Bin Muhamad Hanafi" userId="42908436-8cbf-4899-b8b2-88712ddb852d" providerId="ADAL" clId="{46B8E330-81CE-4A3B-A151-EC76BF9F4BE3}" dt="2021-05-13T09:13:19.945" v="10868" actId="26606"/>
          <ac:spMkLst>
            <pc:docMk/>
            <pc:sldMk cId="1558058874" sldId="337"/>
            <ac:spMk id="46" creationId="{548B4202-DCD5-4F8C-B481-743A989A9DFF}"/>
          </ac:spMkLst>
        </pc:spChg>
        <pc:spChg chg="add del">
          <ac:chgData name="Muhamad Irfan Hafiz Bin Muhamad Hanafi" userId="42908436-8cbf-4899-b8b2-88712ddb852d" providerId="ADAL" clId="{46B8E330-81CE-4A3B-A151-EC76BF9F4BE3}" dt="2021-05-13T09:13:19.945" v="10868" actId="26606"/>
          <ac:spMkLst>
            <pc:docMk/>
            <pc:sldMk cId="1558058874" sldId="337"/>
            <ac:spMk id="48" creationId="{8EE702CF-91CE-4661-ACBF-3C8160D1B433}"/>
          </ac:spMkLst>
        </pc:spChg>
        <pc:spChg chg="add mod">
          <ac:chgData name="Muhamad Irfan Hafiz Bin Muhamad Hanafi" userId="42908436-8cbf-4899-b8b2-88712ddb852d" providerId="ADAL" clId="{46B8E330-81CE-4A3B-A151-EC76BF9F4BE3}" dt="2021-05-16T17:39:33.667" v="26881" actId="20577"/>
          <ac:spMkLst>
            <pc:docMk/>
            <pc:sldMk cId="1558058874" sldId="337"/>
            <ac:spMk id="49" creationId="{23B183F1-19D2-4D04-873A-5D8D6EA2AC0B}"/>
          </ac:spMkLst>
        </pc:spChg>
        <pc:spChg chg="add del">
          <ac:chgData name="Muhamad Irfan Hafiz Bin Muhamad Hanafi" userId="42908436-8cbf-4899-b8b2-88712ddb852d" providerId="ADAL" clId="{46B8E330-81CE-4A3B-A151-EC76BF9F4BE3}" dt="2021-05-13T09:13:19.939" v="10867" actId="26606"/>
          <ac:spMkLst>
            <pc:docMk/>
            <pc:sldMk cId="1558058874" sldId="337"/>
            <ac:spMk id="53" creationId="{A8E9C91B-7EAD-4562-AB0E-DFB9663AECE3}"/>
          </ac:spMkLst>
        </pc:spChg>
        <pc:spChg chg="add del">
          <ac:chgData name="Muhamad Irfan Hafiz Bin Muhamad Hanafi" userId="42908436-8cbf-4899-b8b2-88712ddb852d" providerId="ADAL" clId="{46B8E330-81CE-4A3B-A151-EC76BF9F4BE3}" dt="2021-05-13T09:13:19.939" v="10867" actId="26606"/>
          <ac:spMkLst>
            <pc:docMk/>
            <pc:sldMk cId="1558058874" sldId="337"/>
            <ac:spMk id="55" creationId="{2CEEA790-4F43-4E15-9284-ADD0E41770F1}"/>
          </ac:spMkLst>
        </pc:spChg>
        <pc:spChg chg="add del">
          <ac:chgData name="Muhamad Irfan Hafiz Bin Muhamad Hanafi" userId="42908436-8cbf-4899-b8b2-88712ddb852d" providerId="ADAL" clId="{46B8E330-81CE-4A3B-A151-EC76BF9F4BE3}" dt="2021-05-13T09:13:19.939" v="10867" actId="26606"/>
          <ac:spMkLst>
            <pc:docMk/>
            <pc:sldMk cId="1558058874" sldId="337"/>
            <ac:spMk id="57" creationId="{7CF9FE9E-5162-49D5-8277-855E95837E09}"/>
          </ac:spMkLst>
        </pc:spChg>
        <pc:spChg chg="add del">
          <ac:chgData name="Muhamad Irfan Hafiz Bin Muhamad Hanafi" userId="42908436-8cbf-4899-b8b2-88712ddb852d" providerId="ADAL" clId="{46B8E330-81CE-4A3B-A151-EC76BF9F4BE3}" dt="2021-05-13T09:13:19.939" v="10867" actId="26606"/>
          <ac:spMkLst>
            <pc:docMk/>
            <pc:sldMk cId="1558058874" sldId="337"/>
            <ac:spMk id="59" creationId="{B1A2B33A-3EE6-43A3-95DC-C5E4930E64AC}"/>
          </ac:spMkLst>
        </pc:spChg>
        <pc:spChg chg="add">
          <ac:chgData name="Muhamad Irfan Hafiz Bin Muhamad Hanafi" userId="42908436-8cbf-4899-b8b2-88712ddb852d" providerId="ADAL" clId="{46B8E330-81CE-4A3B-A151-EC76BF9F4BE3}" dt="2021-05-13T09:13:19.945" v="10868" actId="26606"/>
          <ac:spMkLst>
            <pc:docMk/>
            <pc:sldMk cId="1558058874" sldId="337"/>
            <ac:spMk id="61" creationId="{A8E9C91B-7EAD-4562-AB0E-DFB9663AECE3}"/>
          </ac:spMkLst>
        </pc:spChg>
        <pc:spChg chg="add">
          <ac:chgData name="Muhamad Irfan Hafiz Bin Muhamad Hanafi" userId="42908436-8cbf-4899-b8b2-88712ddb852d" providerId="ADAL" clId="{46B8E330-81CE-4A3B-A151-EC76BF9F4BE3}" dt="2021-05-13T09:13:19.945" v="10868" actId="26606"/>
          <ac:spMkLst>
            <pc:docMk/>
            <pc:sldMk cId="1558058874" sldId="337"/>
            <ac:spMk id="62" creationId="{5014DE1B-FD50-40B1-A8A5-304666E7C6AF}"/>
          </ac:spMkLst>
        </pc:spChg>
        <pc:spChg chg="add">
          <ac:chgData name="Muhamad Irfan Hafiz Bin Muhamad Hanafi" userId="42908436-8cbf-4899-b8b2-88712ddb852d" providerId="ADAL" clId="{46B8E330-81CE-4A3B-A151-EC76BF9F4BE3}" dt="2021-05-13T09:13:19.945" v="10868" actId="26606"/>
          <ac:spMkLst>
            <pc:docMk/>
            <pc:sldMk cId="1558058874" sldId="337"/>
            <ac:spMk id="63" creationId="{91B41FE9-4F8F-4675-8668-D3330B371AF8}"/>
          </ac:spMkLst>
        </pc:spChg>
        <pc:picChg chg="del mod">
          <ac:chgData name="Muhamad Irfan Hafiz Bin Muhamad Hanafi" userId="42908436-8cbf-4899-b8b2-88712ddb852d" providerId="ADAL" clId="{46B8E330-81CE-4A3B-A151-EC76BF9F4BE3}" dt="2021-05-12T20:32:57.543" v="10714" actId="478"/>
          <ac:picMkLst>
            <pc:docMk/>
            <pc:sldMk cId="1558058874" sldId="337"/>
            <ac:picMk id="4" creationId="{57E385FD-C248-495B-8923-7E270FD35260}"/>
          </ac:picMkLst>
        </pc:picChg>
        <pc:picChg chg="del">
          <ac:chgData name="Muhamad Irfan Hafiz Bin Muhamad Hanafi" userId="42908436-8cbf-4899-b8b2-88712ddb852d" providerId="ADAL" clId="{46B8E330-81CE-4A3B-A151-EC76BF9F4BE3}" dt="2021-05-12T20:16:10.402" v="10679" actId="478"/>
          <ac:picMkLst>
            <pc:docMk/>
            <pc:sldMk cId="1558058874" sldId="337"/>
            <ac:picMk id="5" creationId="{FE3BA77F-E2F9-4314-9994-0E22CA36B113}"/>
          </ac:picMkLst>
        </pc:picChg>
        <pc:picChg chg="add mod ord">
          <ac:chgData name="Muhamad Irfan Hafiz Bin Muhamad Hanafi" userId="42908436-8cbf-4899-b8b2-88712ddb852d" providerId="ADAL" clId="{46B8E330-81CE-4A3B-A151-EC76BF9F4BE3}" dt="2021-05-13T09:13:27.037" v="10870" actId="1076"/>
          <ac:picMkLst>
            <pc:docMk/>
            <pc:sldMk cId="1558058874" sldId="337"/>
            <ac:picMk id="6" creationId="{80FB7E21-A7D3-47D4-B6CE-52C80FB305E1}"/>
          </ac:picMkLst>
        </pc:picChg>
        <pc:picChg chg="add mod">
          <ac:chgData name="Muhamad Irfan Hafiz Bin Muhamad Hanafi" userId="42908436-8cbf-4899-b8b2-88712ddb852d" providerId="ADAL" clId="{46B8E330-81CE-4A3B-A151-EC76BF9F4BE3}" dt="2021-05-13T09:13:24.837" v="10869" actId="1076"/>
          <ac:picMkLst>
            <pc:docMk/>
            <pc:sldMk cId="1558058874" sldId="337"/>
            <ac:picMk id="7" creationId="{E4D153FE-179E-4EC0-A555-3BE4A293F203}"/>
          </ac:picMkLst>
        </pc:picChg>
        <pc:cxnChg chg="add del">
          <ac:chgData name="Muhamad Irfan Hafiz Bin Muhamad Hanafi" userId="42908436-8cbf-4899-b8b2-88712ddb852d" providerId="ADAL" clId="{46B8E330-81CE-4A3B-A151-EC76BF9F4BE3}" dt="2021-05-13T09:11:38.195" v="10830" actId="26606"/>
          <ac:cxnSpMkLst>
            <pc:docMk/>
            <pc:sldMk cId="1558058874" sldId="337"/>
            <ac:cxnSpMk id="13" creationId="{89EB8C68-FF1B-4849-867B-32D29B19F102}"/>
          </ac:cxnSpMkLst>
        </pc:cxnChg>
        <pc:cxnChg chg="add del">
          <ac:chgData name="Muhamad Irfan Hafiz Bin Muhamad Hanafi" userId="42908436-8cbf-4899-b8b2-88712ddb852d" providerId="ADAL" clId="{46B8E330-81CE-4A3B-A151-EC76BF9F4BE3}" dt="2021-05-13T09:11:38.893" v="10832" actId="26606"/>
          <ac:cxnSpMkLst>
            <pc:docMk/>
            <pc:sldMk cId="1558058874" sldId="337"/>
            <ac:cxnSpMk id="18" creationId="{EEB57AA8-F021-480C-A9E2-F89913313611}"/>
          </ac:cxnSpMkLst>
        </pc:cxnChg>
        <pc:cxnChg chg="add del">
          <ac:chgData name="Muhamad Irfan Hafiz Bin Muhamad Hanafi" userId="42908436-8cbf-4899-b8b2-88712ddb852d" providerId="ADAL" clId="{46B8E330-81CE-4A3B-A151-EC76BF9F4BE3}" dt="2021-05-13T09:12:39.421" v="10858" actId="26606"/>
          <ac:cxnSpMkLst>
            <pc:docMk/>
            <pc:sldMk cId="1558058874" sldId="337"/>
            <ac:cxnSpMk id="22" creationId="{89EB8C68-FF1B-4849-867B-32D29B19F102}"/>
          </ac:cxnSpMkLst>
        </pc:cxnChg>
        <pc:cxnChg chg="add del">
          <ac:chgData name="Muhamad Irfan Hafiz Bin Muhamad Hanafi" userId="42908436-8cbf-4899-b8b2-88712ddb852d" providerId="ADAL" clId="{46B8E330-81CE-4A3B-A151-EC76BF9F4BE3}" dt="2021-05-13T09:12:36.555" v="10855" actId="26606"/>
          <ac:cxnSpMkLst>
            <pc:docMk/>
            <pc:sldMk cId="1558058874" sldId="337"/>
            <ac:cxnSpMk id="30" creationId="{1F5DC8C3-BA5F-4EED-BB9A-A14272BD82A1}"/>
          </ac:cxnSpMkLst>
        </pc:cxnChg>
        <pc:cxnChg chg="add del">
          <ac:chgData name="Muhamad Irfan Hafiz Bin Muhamad Hanafi" userId="42908436-8cbf-4899-b8b2-88712ddb852d" providerId="ADAL" clId="{46B8E330-81CE-4A3B-A151-EC76BF9F4BE3}" dt="2021-05-13T09:12:36.555" v="10855" actId="26606"/>
          <ac:cxnSpMkLst>
            <pc:docMk/>
            <pc:sldMk cId="1558058874" sldId="337"/>
            <ac:cxnSpMk id="36" creationId="{D5B557D3-D7B4-404B-84A1-9BD182BE5B06}"/>
          </ac:cxnSpMkLst>
        </pc:cxnChg>
        <pc:cxnChg chg="add del">
          <ac:chgData name="Muhamad Irfan Hafiz Bin Muhamad Hanafi" userId="42908436-8cbf-4899-b8b2-88712ddb852d" providerId="ADAL" clId="{46B8E330-81CE-4A3B-A151-EC76BF9F4BE3}" dt="2021-05-13T09:12:39.411" v="10857" actId="26606"/>
          <ac:cxnSpMkLst>
            <pc:docMk/>
            <pc:sldMk cId="1558058874" sldId="337"/>
            <ac:cxnSpMk id="39" creationId="{1F5DC8C3-BA5F-4EED-BB9A-A14272BD82A1}"/>
          </ac:cxnSpMkLst>
        </pc:cxnChg>
        <pc:cxnChg chg="add del">
          <ac:chgData name="Muhamad Irfan Hafiz Bin Muhamad Hanafi" userId="42908436-8cbf-4899-b8b2-88712ddb852d" providerId="ADAL" clId="{46B8E330-81CE-4A3B-A151-EC76BF9F4BE3}" dt="2021-05-13T09:12:39.411" v="10857" actId="26606"/>
          <ac:cxnSpMkLst>
            <pc:docMk/>
            <pc:sldMk cId="1558058874" sldId="337"/>
            <ac:cxnSpMk id="41" creationId="{F7F57F6B-E621-4E40-A34D-2FE12902AA20}"/>
          </ac:cxnSpMkLst>
        </pc:cxnChg>
        <pc:cxnChg chg="add del">
          <ac:chgData name="Muhamad Irfan Hafiz Bin Muhamad Hanafi" userId="42908436-8cbf-4899-b8b2-88712ddb852d" providerId="ADAL" clId="{46B8E330-81CE-4A3B-A151-EC76BF9F4BE3}" dt="2021-05-13T09:13:19.945" v="10868" actId="26606"/>
          <ac:cxnSpMkLst>
            <pc:docMk/>
            <pc:sldMk cId="1558058874" sldId="337"/>
            <ac:cxnSpMk id="45" creationId="{1F5DC8C3-BA5F-4EED-BB9A-A14272BD82A1}"/>
          </ac:cxnSpMkLst>
        </pc:cxnChg>
        <pc:cxnChg chg="add del">
          <ac:chgData name="Muhamad Irfan Hafiz Bin Muhamad Hanafi" userId="42908436-8cbf-4899-b8b2-88712ddb852d" providerId="ADAL" clId="{46B8E330-81CE-4A3B-A151-EC76BF9F4BE3}" dt="2021-05-13T09:13:19.945" v="10868" actId="26606"/>
          <ac:cxnSpMkLst>
            <pc:docMk/>
            <pc:sldMk cId="1558058874" sldId="337"/>
            <ac:cxnSpMk id="47" creationId="{F7F57F6B-E621-4E40-A34D-2FE12902AA20}"/>
          </ac:cxnSpMkLst>
        </pc:cxnChg>
        <pc:cxnChg chg="add">
          <ac:chgData name="Muhamad Irfan Hafiz Bin Muhamad Hanafi" userId="42908436-8cbf-4899-b8b2-88712ddb852d" providerId="ADAL" clId="{46B8E330-81CE-4A3B-A151-EC76BF9F4BE3}" dt="2021-05-13T09:13:19.945" v="10868" actId="26606"/>
          <ac:cxnSpMkLst>
            <pc:docMk/>
            <pc:sldMk cId="1558058874" sldId="337"/>
            <ac:cxnSpMk id="64" creationId="{E230929C-760C-4746-B0AE-0D09A78A8873}"/>
          </ac:cxnSpMkLst>
        </pc:cxnChg>
      </pc:sldChg>
      <pc:sldChg chg="add del">
        <pc:chgData name="Muhamad Irfan Hafiz Bin Muhamad Hanafi" userId="42908436-8cbf-4899-b8b2-88712ddb852d" providerId="ADAL" clId="{46B8E330-81CE-4A3B-A151-EC76BF9F4BE3}" dt="2021-05-12T16:27:04.183" v="10317"/>
        <pc:sldMkLst>
          <pc:docMk/>
          <pc:sldMk cId="3596441398" sldId="337"/>
        </pc:sldMkLst>
      </pc:sldChg>
      <pc:sldChg chg="add del">
        <pc:chgData name="Muhamad Irfan Hafiz Bin Muhamad Hanafi" userId="42908436-8cbf-4899-b8b2-88712ddb852d" providerId="ADAL" clId="{46B8E330-81CE-4A3B-A151-EC76BF9F4BE3}" dt="2021-05-12T16:27:00.011" v="10316"/>
        <pc:sldMkLst>
          <pc:docMk/>
          <pc:sldMk cId="966086286" sldId="338"/>
        </pc:sldMkLst>
      </pc:sldChg>
      <pc:sldChg chg="addSp delSp modSp add del mod setBg modNotesTx">
        <pc:chgData name="Muhamad Irfan Hafiz Bin Muhamad Hanafi" userId="42908436-8cbf-4899-b8b2-88712ddb852d" providerId="ADAL" clId="{46B8E330-81CE-4A3B-A151-EC76BF9F4BE3}" dt="2021-05-13T09:13:09.221" v="10865" actId="47"/>
        <pc:sldMkLst>
          <pc:docMk/>
          <pc:sldMk cId="3264405679" sldId="338"/>
        </pc:sldMkLst>
        <pc:spChg chg="mod">
          <ac:chgData name="Muhamad Irfan Hafiz Bin Muhamad Hanafi" userId="42908436-8cbf-4899-b8b2-88712ddb852d" providerId="ADAL" clId="{46B8E330-81CE-4A3B-A151-EC76BF9F4BE3}" dt="2021-05-13T09:12:01.703" v="10835" actId="26606"/>
          <ac:spMkLst>
            <pc:docMk/>
            <pc:sldMk cId="3264405679" sldId="338"/>
            <ac:spMk id="2" creationId="{8753C6BA-1EAD-45DD-86F7-B9CD9D4D31BD}"/>
          </ac:spMkLst>
        </pc:spChg>
        <pc:spChg chg="mod">
          <ac:chgData name="Muhamad Irfan Hafiz Bin Muhamad Hanafi" userId="42908436-8cbf-4899-b8b2-88712ddb852d" providerId="ADAL" clId="{46B8E330-81CE-4A3B-A151-EC76BF9F4BE3}" dt="2021-05-13T09:12:01.703" v="10835" actId="26606"/>
          <ac:spMkLst>
            <pc:docMk/>
            <pc:sldMk cId="3264405679" sldId="338"/>
            <ac:spMk id="3" creationId="{26F2D3E8-FE51-4461-A68B-ED51E95F5224}"/>
          </ac:spMkLst>
        </pc:spChg>
        <pc:spChg chg="add">
          <ac:chgData name="Muhamad Irfan Hafiz Bin Muhamad Hanafi" userId="42908436-8cbf-4899-b8b2-88712ddb852d" providerId="ADAL" clId="{46B8E330-81CE-4A3B-A151-EC76BF9F4BE3}" dt="2021-05-13T09:12:01.703" v="10835" actId="26606"/>
          <ac:spMkLst>
            <pc:docMk/>
            <pc:sldMk cId="3264405679" sldId="338"/>
            <ac:spMk id="11" creationId="{873ECEC8-0F24-45B8-950F-35FC94BCEAC8}"/>
          </ac:spMkLst>
        </pc:spChg>
        <pc:spChg chg="add">
          <ac:chgData name="Muhamad Irfan Hafiz Bin Muhamad Hanafi" userId="42908436-8cbf-4899-b8b2-88712ddb852d" providerId="ADAL" clId="{46B8E330-81CE-4A3B-A151-EC76BF9F4BE3}" dt="2021-05-13T09:12:01.703" v="10835" actId="26606"/>
          <ac:spMkLst>
            <pc:docMk/>
            <pc:sldMk cId="3264405679" sldId="338"/>
            <ac:spMk id="15" creationId="{8B53612E-ADB2-4457-9688-89506397AF28}"/>
          </ac:spMkLst>
        </pc:spChg>
        <pc:picChg chg="del">
          <ac:chgData name="Muhamad Irfan Hafiz Bin Muhamad Hanafi" userId="42908436-8cbf-4899-b8b2-88712ddb852d" providerId="ADAL" clId="{46B8E330-81CE-4A3B-A151-EC76BF9F4BE3}" dt="2021-05-12T20:16:21.120" v="10691" actId="478"/>
          <ac:picMkLst>
            <pc:docMk/>
            <pc:sldMk cId="3264405679" sldId="338"/>
            <ac:picMk id="4" creationId="{57E385FD-C248-495B-8923-7E270FD35260}"/>
          </ac:picMkLst>
        </pc:picChg>
        <pc:picChg chg="del mod">
          <ac:chgData name="Muhamad Irfan Hafiz Bin Muhamad Hanafi" userId="42908436-8cbf-4899-b8b2-88712ddb852d" providerId="ADAL" clId="{46B8E330-81CE-4A3B-A151-EC76BF9F4BE3}" dt="2021-05-12T20:32:59.072" v="10715" actId="478"/>
          <ac:picMkLst>
            <pc:docMk/>
            <pc:sldMk cId="3264405679" sldId="338"/>
            <ac:picMk id="5" creationId="{FE3BA77F-E2F9-4314-9994-0E22CA36B113}"/>
          </ac:picMkLst>
        </pc:picChg>
        <pc:picChg chg="add mod">
          <ac:chgData name="Muhamad Irfan Hafiz Bin Muhamad Hanafi" userId="42908436-8cbf-4899-b8b2-88712ddb852d" providerId="ADAL" clId="{46B8E330-81CE-4A3B-A151-EC76BF9F4BE3}" dt="2021-05-13T09:12:01.703" v="10835" actId="26606"/>
          <ac:picMkLst>
            <pc:docMk/>
            <pc:sldMk cId="3264405679" sldId="338"/>
            <ac:picMk id="6" creationId="{B9A80DF0-3582-4782-873E-4A3EDB6453D2}"/>
          </ac:picMkLst>
        </pc:picChg>
        <pc:cxnChg chg="add">
          <ac:chgData name="Muhamad Irfan Hafiz Bin Muhamad Hanafi" userId="42908436-8cbf-4899-b8b2-88712ddb852d" providerId="ADAL" clId="{46B8E330-81CE-4A3B-A151-EC76BF9F4BE3}" dt="2021-05-13T09:12:01.703" v="10835" actId="26606"/>
          <ac:cxnSpMkLst>
            <pc:docMk/>
            <pc:sldMk cId="3264405679" sldId="338"/>
            <ac:cxnSpMk id="13" creationId="{89EB8C68-FF1B-4849-867B-32D29B19F102}"/>
          </ac:cxnSpMkLst>
        </pc:cxnChg>
      </pc:sldChg>
      <pc:sldChg chg="addSp delSp modSp new mod ord setBg">
        <pc:chgData name="Muhamad Irfan Hafiz Bin Muhamad Hanafi" userId="42908436-8cbf-4899-b8b2-88712ddb852d" providerId="ADAL" clId="{46B8E330-81CE-4A3B-A151-EC76BF9F4BE3}" dt="2021-05-14T10:40:09.689" v="26688"/>
        <pc:sldMkLst>
          <pc:docMk/>
          <pc:sldMk cId="25512199" sldId="339"/>
        </pc:sldMkLst>
        <pc:spChg chg="mod">
          <ac:chgData name="Muhamad Irfan Hafiz Bin Muhamad Hanafi" userId="42908436-8cbf-4899-b8b2-88712ddb852d" providerId="ADAL" clId="{46B8E330-81CE-4A3B-A151-EC76BF9F4BE3}" dt="2021-05-13T09:01:31.631" v="10747" actId="26606"/>
          <ac:spMkLst>
            <pc:docMk/>
            <pc:sldMk cId="25512199" sldId="339"/>
            <ac:spMk id="2" creationId="{A6E91A52-38C7-45F7-A2D1-98CAF9C68E94}"/>
          </ac:spMkLst>
        </pc:spChg>
        <pc:spChg chg="del">
          <ac:chgData name="Muhamad Irfan Hafiz Bin Muhamad Hanafi" userId="42908436-8cbf-4899-b8b2-88712ddb852d" providerId="ADAL" clId="{46B8E330-81CE-4A3B-A151-EC76BF9F4BE3}" dt="2021-05-13T09:01:12.562" v="10721"/>
          <ac:spMkLst>
            <pc:docMk/>
            <pc:sldMk cId="25512199" sldId="339"/>
            <ac:spMk id="3" creationId="{B0981A68-6BC6-449C-B6EB-3C3CF65A5466}"/>
          </ac:spMkLst>
        </pc:spChg>
        <pc:spChg chg="add mod">
          <ac:chgData name="Muhamad Irfan Hafiz Bin Muhamad Hanafi" userId="42908436-8cbf-4899-b8b2-88712ddb852d" providerId="ADAL" clId="{46B8E330-81CE-4A3B-A151-EC76BF9F4BE3}" dt="2021-05-13T09:01:50.912" v="10782" actId="20577"/>
          <ac:spMkLst>
            <pc:docMk/>
            <pc:sldMk cId="25512199" sldId="339"/>
            <ac:spMk id="8" creationId="{8AB38F29-361B-420B-9ED5-83628F22FED4}"/>
          </ac:spMkLst>
        </pc:spChg>
        <pc:spChg chg="add">
          <ac:chgData name="Muhamad Irfan Hafiz Bin Muhamad Hanafi" userId="42908436-8cbf-4899-b8b2-88712ddb852d" providerId="ADAL" clId="{46B8E330-81CE-4A3B-A151-EC76BF9F4BE3}" dt="2021-05-13T09:01:31.631" v="10747" actId="26606"/>
          <ac:spMkLst>
            <pc:docMk/>
            <pc:sldMk cId="25512199" sldId="339"/>
            <ac:spMk id="11" creationId="{F64BBAA4-C62B-4146-B49F-FE4CC4655EE0}"/>
          </ac:spMkLst>
        </pc:spChg>
        <pc:spChg chg="add">
          <ac:chgData name="Muhamad Irfan Hafiz Bin Muhamad Hanafi" userId="42908436-8cbf-4899-b8b2-88712ddb852d" providerId="ADAL" clId="{46B8E330-81CE-4A3B-A151-EC76BF9F4BE3}" dt="2021-05-13T09:01:31.631" v="10747" actId="26606"/>
          <ac:spMkLst>
            <pc:docMk/>
            <pc:sldMk cId="25512199" sldId="339"/>
            <ac:spMk id="15" creationId="{6BF36B24-6632-4516-9692-731462896C1F}"/>
          </ac:spMkLst>
        </pc:spChg>
        <pc:picChg chg="add mod">
          <ac:chgData name="Muhamad Irfan Hafiz Bin Muhamad Hanafi" userId="42908436-8cbf-4899-b8b2-88712ddb852d" providerId="ADAL" clId="{46B8E330-81CE-4A3B-A151-EC76BF9F4BE3}" dt="2021-05-13T22:23:19.341" v="17558" actId="1076"/>
          <ac:picMkLst>
            <pc:docMk/>
            <pc:sldMk cId="25512199" sldId="339"/>
            <ac:picMk id="4" creationId="{3CC44402-F56C-4A36-A38A-092E7359B368}"/>
          </ac:picMkLst>
        </pc:picChg>
        <pc:cxnChg chg="add">
          <ac:chgData name="Muhamad Irfan Hafiz Bin Muhamad Hanafi" userId="42908436-8cbf-4899-b8b2-88712ddb852d" providerId="ADAL" clId="{46B8E330-81CE-4A3B-A151-EC76BF9F4BE3}" dt="2021-05-13T09:01:31.631" v="10747" actId="26606"/>
          <ac:cxnSpMkLst>
            <pc:docMk/>
            <pc:sldMk cId="25512199" sldId="339"/>
            <ac:cxnSpMk id="13" creationId="{EEB57AA8-F021-480C-A9E2-F89913313611}"/>
          </ac:cxnSpMkLst>
        </pc:cxnChg>
      </pc:sldChg>
      <pc:sldChg chg="addSp delSp modSp new del mod setBg">
        <pc:chgData name="Muhamad Irfan Hafiz Bin Muhamad Hanafi" userId="42908436-8cbf-4899-b8b2-88712ddb852d" providerId="ADAL" clId="{46B8E330-81CE-4A3B-A151-EC76BF9F4BE3}" dt="2021-05-13T09:32:16.388" v="11246" actId="47"/>
        <pc:sldMkLst>
          <pc:docMk/>
          <pc:sldMk cId="3541606386" sldId="340"/>
        </pc:sldMkLst>
        <pc:spChg chg="mod">
          <ac:chgData name="Muhamad Irfan Hafiz Bin Muhamad Hanafi" userId="42908436-8cbf-4899-b8b2-88712ddb852d" providerId="ADAL" clId="{46B8E330-81CE-4A3B-A151-EC76BF9F4BE3}" dt="2021-05-13T09:06:54.754" v="10802" actId="26606"/>
          <ac:spMkLst>
            <pc:docMk/>
            <pc:sldMk cId="3541606386" sldId="340"/>
            <ac:spMk id="2" creationId="{35F64F2C-8805-4389-85F9-4BCA2967D446}"/>
          </ac:spMkLst>
        </pc:spChg>
        <pc:spChg chg="del">
          <ac:chgData name="Muhamad Irfan Hafiz Bin Muhamad Hanafi" userId="42908436-8cbf-4899-b8b2-88712ddb852d" providerId="ADAL" clId="{46B8E330-81CE-4A3B-A151-EC76BF9F4BE3}" dt="2021-05-13T09:06:52.612" v="10801"/>
          <ac:spMkLst>
            <pc:docMk/>
            <pc:sldMk cId="3541606386" sldId="340"/>
            <ac:spMk id="3" creationId="{6185D470-ACCE-4748-83D7-C4B2B313D5F3}"/>
          </ac:spMkLst>
        </pc:spChg>
        <pc:spChg chg="add del mod">
          <ac:chgData name="Muhamad Irfan Hafiz Bin Muhamad Hanafi" userId="42908436-8cbf-4899-b8b2-88712ddb852d" providerId="ADAL" clId="{46B8E330-81CE-4A3B-A151-EC76BF9F4BE3}" dt="2021-05-13T09:26:31.409" v="11137" actId="478"/>
          <ac:spMkLst>
            <pc:docMk/>
            <pc:sldMk cId="3541606386" sldId="340"/>
            <ac:spMk id="5" creationId="{0E48F7ED-B542-48A0-ADC5-925FCEE073CF}"/>
          </ac:spMkLst>
        </pc:spChg>
        <pc:spChg chg="add del">
          <ac:chgData name="Muhamad Irfan Hafiz Bin Muhamad Hanafi" userId="42908436-8cbf-4899-b8b2-88712ddb852d" providerId="ADAL" clId="{46B8E330-81CE-4A3B-A151-EC76BF9F4BE3}" dt="2021-05-13T09:26:06.833" v="11133"/>
          <ac:spMkLst>
            <pc:docMk/>
            <pc:sldMk cId="3541606386" sldId="340"/>
            <ac:spMk id="6" creationId="{EC8D0B9A-1BBD-4B6D-8B84-6882E96AD6AB}"/>
          </ac:spMkLst>
        </pc:spChg>
        <pc:spChg chg="add mod">
          <ac:chgData name="Muhamad Irfan Hafiz Bin Muhamad Hanafi" userId="42908436-8cbf-4899-b8b2-88712ddb852d" providerId="ADAL" clId="{46B8E330-81CE-4A3B-A151-EC76BF9F4BE3}" dt="2021-05-13T09:28:43.844" v="11212" actId="1076"/>
          <ac:spMkLst>
            <pc:docMk/>
            <pc:sldMk cId="3541606386" sldId="340"/>
            <ac:spMk id="7" creationId="{8B80326E-1DAE-4A38-AC13-40860DE992DA}"/>
          </ac:spMkLst>
        </pc:spChg>
        <pc:spChg chg="add mod">
          <ac:chgData name="Muhamad Irfan Hafiz Bin Muhamad Hanafi" userId="42908436-8cbf-4899-b8b2-88712ddb852d" providerId="ADAL" clId="{46B8E330-81CE-4A3B-A151-EC76BF9F4BE3}" dt="2021-05-13T09:09:44.946" v="10819" actId="20577"/>
          <ac:spMkLst>
            <pc:docMk/>
            <pc:sldMk cId="3541606386" sldId="340"/>
            <ac:spMk id="8" creationId="{44E8A3A5-9239-42DE-9CE3-2F64E96937B2}"/>
          </ac:spMkLst>
        </pc:spChg>
        <pc:spChg chg="add del mod">
          <ac:chgData name="Muhamad Irfan Hafiz Bin Muhamad Hanafi" userId="42908436-8cbf-4899-b8b2-88712ddb852d" providerId="ADAL" clId="{46B8E330-81CE-4A3B-A151-EC76BF9F4BE3}" dt="2021-05-13T09:27:09.060" v="11149"/>
          <ac:spMkLst>
            <pc:docMk/>
            <pc:sldMk cId="3541606386" sldId="340"/>
            <ac:spMk id="9" creationId="{55B4A764-B134-45A6-B8A5-C612F6738BDC}"/>
          </ac:spMkLst>
        </pc:spChg>
        <pc:spChg chg="add mod">
          <ac:chgData name="Muhamad Irfan Hafiz Bin Muhamad Hanafi" userId="42908436-8cbf-4899-b8b2-88712ddb852d" providerId="ADAL" clId="{46B8E330-81CE-4A3B-A151-EC76BF9F4BE3}" dt="2021-05-13T09:28:47.010" v="11213" actId="1076"/>
          <ac:spMkLst>
            <pc:docMk/>
            <pc:sldMk cId="3541606386" sldId="340"/>
            <ac:spMk id="10" creationId="{985B3DE7-5AFB-410C-9B30-EB187B6E1D0C}"/>
          </ac:spMkLst>
        </pc:spChg>
        <pc:spChg chg="add">
          <ac:chgData name="Muhamad Irfan Hafiz Bin Muhamad Hanafi" userId="42908436-8cbf-4899-b8b2-88712ddb852d" providerId="ADAL" clId="{46B8E330-81CE-4A3B-A151-EC76BF9F4BE3}" dt="2021-05-13T09:06:54.754" v="10802" actId="26606"/>
          <ac:spMkLst>
            <pc:docMk/>
            <pc:sldMk cId="3541606386" sldId="340"/>
            <ac:spMk id="11" creationId="{F64BBAA4-C62B-4146-B49F-FE4CC4655EE0}"/>
          </ac:spMkLst>
        </pc:spChg>
        <pc:spChg chg="add">
          <ac:chgData name="Muhamad Irfan Hafiz Bin Muhamad Hanafi" userId="42908436-8cbf-4899-b8b2-88712ddb852d" providerId="ADAL" clId="{46B8E330-81CE-4A3B-A151-EC76BF9F4BE3}" dt="2021-05-13T09:06:54.754" v="10802" actId="26606"/>
          <ac:spMkLst>
            <pc:docMk/>
            <pc:sldMk cId="3541606386" sldId="340"/>
            <ac:spMk id="15" creationId="{6BF36B24-6632-4516-9692-731462896C1F}"/>
          </ac:spMkLst>
        </pc:spChg>
        <pc:picChg chg="add del mod">
          <ac:chgData name="Muhamad Irfan Hafiz Bin Muhamad Hanafi" userId="42908436-8cbf-4899-b8b2-88712ddb852d" providerId="ADAL" clId="{46B8E330-81CE-4A3B-A151-EC76BF9F4BE3}" dt="2021-05-13T09:25:05.665" v="11130" actId="478"/>
          <ac:picMkLst>
            <pc:docMk/>
            <pc:sldMk cId="3541606386" sldId="340"/>
            <ac:picMk id="4" creationId="{A6D554E3-C53B-494F-8B4C-4A7EC6EC251E}"/>
          </ac:picMkLst>
        </pc:picChg>
        <pc:cxnChg chg="add">
          <ac:chgData name="Muhamad Irfan Hafiz Bin Muhamad Hanafi" userId="42908436-8cbf-4899-b8b2-88712ddb852d" providerId="ADAL" clId="{46B8E330-81CE-4A3B-A151-EC76BF9F4BE3}" dt="2021-05-13T09:06:54.754" v="10802" actId="26606"/>
          <ac:cxnSpMkLst>
            <pc:docMk/>
            <pc:sldMk cId="3541606386" sldId="340"/>
            <ac:cxnSpMk id="13" creationId="{EEB57AA8-F021-480C-A9E2-F89913313611}"/>
          </ac:cxnSpMkLst>
        </pc:cxnChg>
      </pc:sldChg>
      <pc:sldChg chg="modSp new del mod">
        <pc:chgData name="Muhamad Irfan Hafiz Bin Muhamad Hanafi" userId="42908436-8cbf-4899-b8b2-88712ddb852d" providerId="ADAL" clId="{46B8E330-81CE-4A3B-A151-EC76BF9F4BE3}" dt="2021-05-13T22:22:47.310" v="17547" actId="47"/>
        <pc:sldMkLst>
          <pc:docMk/>
          <pc:sldMk cId="3065239203" sldId="341"/>
        </pc:sldMkLst>
        <pc:spChg chg="mod">
          <ac:chgData name="Muhamad Irfan Hafiz Bin Muhamad Hanafi" userId="42908436-8cbf-4899-b8b2-88712ddb852d" providerId="ADAL" clId="{46B8E330-81CE-4A3B-A151-EC76BF9F4BE3}" dt="2021-05-13T09:16:03.954" v="11057" actId="20577"/>
          <ac:spMkLst>
            <pc:docMk/>
            <pc:sldMk cId="3065239203" sldId="341"/>
            <ac:spMk id="2" creationId="{186C534E-983F-4880-888A-51F55E3146AC}"/>
          </ac:spMkLst>
        </pc:spChg>
        <pc:spChg chg="mod">
          <ac:chgData name="Muhamad Irfan Hafiz Bin Muhamad Hanafi" userId="42908436-8cbf-4899-b8b2-88712ddb852d" providerId="ADAL" clId="{46B8E330-81CE-4A3B-A151-EC76BF9F4BE3}" dt="2021-05-13T09:16:35.226" v="11083" actId="20577"/>
          <ac:spMkLst>
            <pc:docMk/>
            <pc:sldMk cId="3065239203" sldId="341"/>
            <ac:spMk id="3" creationId="{13186434-49F4-45E7-B963-AF237E98419D}"/>
          </ac:spMkLst>
        </pc:spChg>
      </pc:sldChg>
      <pc:sldChg chg="modSp add del mod">
        <pc:chgData name="Muhamad Irfan Hafiz Bin Muhamad Hanafi" userId="42908436-8cbf-4899-b8b2-88712ddb852d" providerId="ADAL" clId="{46B8E330-81CE-4A3B-A151-EC76BF9F4BE3}" dt="2021-05-13T22:22:48.498" v="17548" actId="47"/>
        <pc:sldMkLst>
          <pc:docMk/>
          <pc:sldMk cId="1729205461" sldId="342"/>
        </pc:sldMkLst>
        <pc:spChg chg="mod">
          <ac:chgData name="Muhamad Irfan Hafiz Bin Muhamad Hanafi" userId="42908436-8cbf-4899-b8b2-88712ddb852d" providerId="ADAL" clId="{46B8E330-81CE-4A3B-A151-EC76BF9F4BE3}" dt="2021-05-13T09:16:20.036" v="11071" actId="20577"/>
          <ac:spMkLst>
            <pc:docMk/>
            <pc:sldMk cId="1729205461" sldId="342"/>
            <ac:spMk id="3" creationId="{13186434-49F4-45E7-B963-AF237E98419D}"/>
          </ac:spMkLst>
        </pc:spChg>
      </pc:sldChg>
      <pc:sldChg chg="modSp add del mod">
        <pc:chgData name="Muhamad Irfan Hafiz Bin Muhamad Hanafi" userId="42908436-8cbf-4899-b8b2-88712ddb852d" providerId="ADAL" clId="{46B8E330-81CE-4A3B-A151-EC76BF9F4BE3}" dt="2021-05-13T22:22:49.340" v="17549" actId="47"/>
        <pc:sldMkLst>
          <pc:docMk/>
          <pc:sldMk cId="1965302092" sldId="343"/>
        </pc:sldMkLst>
        <pc:spChg chg="mod">
          <ac:chgData name="Muhamad Irfan Hafiz Bin Muhamad Hanafi" userId="42908436-8cbf-4899-b8b2-88712ddb852d" providerId="ADAL" clId="{46B8E330-81CE-4A3B-A151-EC76BF9F4BE3}" dt="2021-05-13T09:16:55.008" v="11114" actId="20577"/>
          <ac:spMkLst>
            <pc:docMk/>
            <pc:sldMk cId="1965302092" sldId="343"/>
            <ac:spMk id="3" creationId="{13186434-49F4-45E7-B963-AF237E98419D}"/>
          </ac:spMkLst>
        </pc:spChg>
      </pc:sldChg>
      <pc:sldChg chg="modSp add del mod">
        <pc:chgData name="Muhamad Irfan Hafiz Bin Muhamad Hanafi" userId="42908436-8cbf-4899-b8b2-88712ddb852d" providerId="ADAL" clId="{46B8E330-81CE-4A3B-A151-EC76BF9F4BE3}" dt="2021-05-13T22:22:50.391" v="17550" actId="47"/>
        <pc:sldMkLst>
          <pc:docMk/>
          <pc:sldMk cId="296105741" sldId="344"/>
        </pc:sldMkLst>
        <pc:spChg chg="mod">
          <ac:chgData name="Muhamad Irfan Hafiz Bin Muhamad Hanafi" userId="42908436-8cbf-4899-b8b2-88712ddb852d" providerId="ADAL" clId="{46B8E330-81CE-4A3B-A151-EC76BF9F4BE3}" dt="2021-05-13T09:17:07.755" v="11127" actId="20577"/>
          <ac:spMkLst>
            <pc:docMk/>
            <pc:sldMk cId="296105741" sldId="344"/>
            <ac:spMk id="3" creationId="{13186434-49F4-45E7-B963-AF237E98419D}"/>
          </ac:spMkLst>
        </pc:spChg>
      </pc:sldChg>
      <pc:sldChg chg="new del">
        <pc:chgData name="Muhamad Irfan Hafiz Bin Muhamad Hanafi" userId="42908436-8cbf-4899-b8b2-88712ddb852d" providerId="ADAL" clId="{46B8E330-81CE-4A3B-A151-EC76BF9F4BE3}" dt="2021-05-13T09:17:02.715" v="11116" actId="47"/>
        <pc:sldMkLst>
          <pc:docMk/>
          <pc:sldMk cId="2019207965" sldId="344"/>
        </pc:sldMkLst>
      </pc:sldChg>
      <pc:sldChg chg="addSp delSp modSp add mod ord setBg delDesignElem">
        <pc:chgData name="Muhamad Irfan Hafiz Bin Muhamad Hanafi" userId="42908436-8cbf-4899-b8b2-88712ddb852d" providerId="ADAL" clId="{46B8E330-81CE-4A3B-A151-EC76BF9F4BE3}" dt="2021-05-14T10:12:52.474" v="26366"/>
        <pc:sldMkLst>
          <pc:docMk/>
          <pc:sldMk cId="2041610374" sldId="345"/>
        </pc:sldMkLst>
        <pc:spChg chg="mod">
          <ac:chgData name="Muhamad Irfan Hafiz Bin Muhamad Hanafi" userId="42908436-8cbf-4899-b8b2-88712ddb852d" providerId="ADAL" clId="{46B8E330-81CE-4A3B-A151-EC76BF9F4BE3}" dt="2021-05-13T22:23:05.522" v="17552" actId="1076"/>
          <ac:spMkLst>
            <pc:docMk/>
            <pc:sldMk cId="2041610374" sldId="345"/>
            <ac:spMk id="7" creationId="{8B80326E-1DAE-4A38-AC13-40860DE992DA}"/>
          </ac:spMkLst>
        </pc:spChg>
        <pc:spChg chg="mod">
          <ac:chgData name="Muhamad Irfan Hafiz Bin Muhamad Hanafi" userId="42908436-8cbf-4899-b8b2-88712ddb852d" providerId="ADAL" clId="{46B8E330-81CE-4A3B-A151-EC76BF9F4BE3}" dt="2021-05-13T09:29:47.200" v="11234" actId="20577"/>
          <ac:spMkLst>
            <pc:docMk/>
            <pc:sldMk cId="2041610374" sldId="345"/>
            <ac:spMk id="8" creationId="{44E8A3A5-9239-42DE-9CE3-2F64E96937B2}"/>
          </ac:spMkLst>
        </pc:spChg>
        <pc:spChg chg="mod">
          <ac:chgData name="Muhamad Irfan Hafiz Bin Muhamad Hanafi" userId="42908436-8cbf-4899-b8b2-88712ddb852d" providerId="ADAL" clId="{46B8E330-81CE-4A3B-A151-EC76BF9F4BE3}" dt="2021-05-13T22:23:38.325" v="17560" actId="1076"/>
          <ac:spMkLst>
            <pc:docMk/>
            <pc:sldMk cId="2041610374" sldId="345"/>
            <ac:spMk id="10" creationId="{985B3DE7-5AFB-410C-9B30-EB187B6E1D0C}"/>
          </ac:spMkLst>
        </pc:spChg>
        <pc:spChg chg="del">
          <ac:chgData name="Muhamad Irfan Hafiz Bin Muhamad Hanafi" userId="42908436-8cbf-4899-b8b2-88712ddb852d" providerId="ADAL" clId="{46B8E330-81CE-4A3B-A151-EC76BF9F4BE3}" dt="2021-05-13T09:29:19.586" v="11215"/>
          <ac:spMkLst>
            <pc:docMk/>
            <pc:sldMk cId="2041610374" sldId="345"/>
            <ac:spMk id="11" creationId="{F64BBAA4-C62B-4146-B49F-FE4CC4655EE0}"/>
          </ac:spMkLst>
        </pc:spChg>
        <pc:spChg chg="del">
          <ac:chgData name="Muhamad Irfan Hafiz Bin Muhamad Hanafi" userId="42908436-8cbf-4899-b8b2-88712ddb852d" providerId="ADAL" clId="{46B8E330-81CE-4A3B-A151-EC76BF9F4BE3}" dt="2021-05-13T09:29:19.586" v="11215"/>
          <ac:spMkLst>
            <pc:docMk/>
            <pc:sldMk cId="2041610374" sldId="345"/>
            <ac:spMk id="15" creationId="{6BF36B24-6632-4516-9692-731462896C1F}"/>
          </ac:spMkLst>
        </pc:spChg>
        <pc:spChg chg="add">
          <ac:chgData name="Muhamad Irfan Hafiz Bin Muhamad Hanafi" userId="42908436-8cbf-4899-b8b2-88712ddb852d" providerId="ADAL" clId="{46B8E330-81CE-4A3B-A151-EC76BF9F4BE3}" dt="2021-05-13T09:31:50.394" v="11242" actId="26606"/>
          <ac:spMkLst>
            <pc:docMk/>
            <pc:sldMk cId="2041610374" sldId="345"/>
            <ac:spMk id="17" creationId="{F64BBAA4-C62B-4146-B49F-FE4CC4655EE0}"/>
          </ac:spMkLst>
        </pc:spChg>
        <pc:spChg chg="add">
          <ac:chgData name="Muhamad Irfan Hafiz Bin Muhamad Hanafi" userId="42908436-8cbf-4899-b8b2-88712ddb852d" providerId="ADAL" clId="{46B8E330-81CE-4A3B-A151-EC76BF9F4BE3}" dt="2021-05-13T09:31:50.394" v="11242" actId="26606"/>
          <ac:spMkLst>
            <pc:docMk/>
            <pc:sldMk cId="2041610374" sldId="345"/>
            <ac:spMk id="21" creationId="{6BF36B24-6632-4516-9692-731462896C1F}"/>
          </ac:spMkLst>
        </pc:spChg>
        <pc:picChg chg="add del">
          <ac:chgData name="Muhamad Irfan Hafiz Bin Muhamad Hanafi" userId="42908436-8cbf-4899-b8b2-88712ddb852d" providerId="ADAL" clId="{46B8E330-81CE-4A3B-A151-EC76BF9F4BE3}" dt="2021-05-13T09:31:53.323" v="11243" actId="478"/>
          <ac:picMkLst>
            <pc:docMk/>
            <pc:sldMk cId="2041610374" sldId="345"/>
            <ac:picMk id="14" creationId="{D9F3B999-ABCC-4C63-B33B-087C2AFC99A2}"/>
          </ac:picMkLst>
        </pc:picChg>
        <pc:cxnChg chg="del">
          <ac:chgData name="Muhamad Irfan Hafiz Bin Muhamad Hanafi" userId="42908436-8cbf-4899-b8b2-88712ddb852d" providerId="ADAL" clId="{46B8E330-81CE-4A3B-A151-EC76BF9F4BE3}" dt="2021-05-13T09:29:19.586" v="11215"/>
          <ac:cxnSpMkLst>
            <pc:docMk/>
            <pc:sldMk cId="2041610374" sldId="345"/>
            <ac:cxnSpMk id="13" creationId="{EEB57AA8-F021-480C-A9E2-F89913313611}"/>
          </ac:cxnSpMkLst>
        </pc:cxnChg>
        <pc:cxnChg chg="add">
          <ac:chgData name="Muhamad Irfan Hafiz Bin Muhamad Hanafi" userId="42908436-8cbf-4899-b8b2-88712ddb852d" providerId="ADAL" clId="{46B8E330-81CE-4A3B-A151-EC76BF9F4BE3}" dt="2021-05-13T09:31:50.394" v="11242" actId="26606"/>
          <ac:cxnSpMkLst>
            <pc:docMk/>
            <pc:sldMk cId="2041610374" sldId="345"/>
            <ac:cxnSpMk id="19" creationId="{EEB57AA8-F021-480C-A9E2-F89913313611}"/>
          </ac:cxnSpMkLst>
        </pc:cxnChg>
      </pc:sldChg>
      <pc:sldChg chg="addSp delSp modSp add mod ord setBg delDesignElem">
        <pc:chgData name="Muhamad Irfan Hafiz Bin Muhamad Hanafi" userId="42908436-8cbf-4899-b8b2-88712ddb852d" providerId="ADAL" clId="{46B8E330-81CE-4A3B-A151-EC76BF9F4BE3}" dt="2021-05-14T10:12:52.474" v="26366"/>
        <pc:sldMkLst>
          <pc:docMk/>
          <pc:sldMk cId="480001430" sldId="346"/>
        </pc:sldMkLst>
        <pc:spChg chg="mod">
          <ac:chgData name="Muhamad Irfan Hafiz Bin Muhamad Hanafi" userId="42908436-8cbf-4899-b8b2-88712ddb852d" providerId="ADAL" clId="{46B8E330-81CE-4A3B-A151-EC76BF9F4BE3}" dt="2021-05-13T22:23:46.305" v="17561" actId="1076"/>
          <ac:spMkLst>
            <pc:docMk/>
            <pc:sldMk cId="480001430" sldId="346"/>
            <ac:spMk id="7" creationId="{8B80326E-1DAE-4A38-AC13-40860DE992DA}"/>
          </ac:spMkLst>
        </pc:spChg>
        <pc:spChg chg="mod">
          <ac:chgData name="Muhamad Irfan Hafiz Bin Muhamad Hanafi" userId="42908436-8cbf-4899-b8b2-88712ddb852d" providerId="ADAL" clId="{46B8E330-81CE-4A3B-A151-EC76BF9F4BE3}" dt="2021-05-13T09:32:31.445" v="11251" actId="20577"/>
          <ac:spMkLst>
            <pc:docMk/>
            <pc:sldMk cId="480001430" sldId="346"/>
            <ac:spMk id="8" creationId="{44E8A3A5-9239-42DE-9CE3-2F64E96937B2}"/>
          </ac:spMkLst>
        </pc:spChg>
        <pc:spChg chg="mod">
          <ac:chgData name="Muhamad Irfan Hafiz Bin Muhamad Hanafi" userId="42908436-8cbf-4899-b8b2-88712ddb852d" providerId="ADAL" clId="{46B8E330-81CE-4A3B-A151-EC76BF9F4BE3}" dt="2021-05-13T22:23:49.474" v="17562" actId="1076"/>
          <ac:spMkLst>
            <pc:docMk/>
            <pc:sldMk cId="480001430" sldId="346"/>
            <ac:spMk id="10" creationId="{985B3DE7-5AFB-410C-9B30-EB187B6E1D0C}"/>
          </ac:spMkLst>
        </pc:spChg>
        <pc:spChg chg="add">
          <ac:chgData name="Muhamad Irfan Hafiz Bin Muhamad Hanafi" userId="42908436-8cbf-4899-b8b2-88712ddb852d" providerId="ADAL" clId="{46B8E330-81CE-4A3B-A151-EC76BF9F4BE3}" dt="2021-05-13T09:32:38.003" v="11252" actId="26606"/>
          <ac:spMkLst>
            <pc:docMk/>
            <pc:sldMk cId="480001430" sldId="346"/>
            <ac:spMk id="12" creationId="{F64BBAA4-C62B-4146-B49F-FE4CC4655EE0}"/>
          </ac:spMkLst>
        </pc:spChg>
        <pc:spChg chg="add">
          <ac:chgData name="Muhamad Irfan Hafiz Bin Muhamad Hanafi" userId="42908436-8cbf-4899-b8b2-88712ddb852d" providerId="ADAL" clId="{46B8E330-81CE-4A3B-A151-EC76BF9F4BE3}" dt="2021-05-13T09:32:38.003" v="11252" actId="26606"/>
          <ac:spMkLst>
            <pc:docMk/>
            <pc:sldMk cId="480001430" sldId="346"/>
            <ac:spMk id="15" creationId="{6BF36B24-6632-4516-9692-731462896C1F}"/>
          </ac:spMkLst>
        </pc:spChg>
        <pc:spChg chg="del">
          <ac:chgData name="Muhamad Irfan Hafiz Bin Muhamad Hanafi" userId="42908436-8cbf-4899-b8b2-88712ddb852d" providerId="ADAL" clId="{46B8E330-81CE-4A3B-A151-EC76BF9F4BE3}" dt="2021-05-13T09:32:23.275" v="11249"/>
          <ac:spMkLst>
            <pc:docMk/>
            <pc:sldMk cId="480001430" sldId="346"/>
            <ac:spMk id="17" creationId="{F64BBAA4-C62B-4146-B49F-FE4CC4655EE0}"/>
          </ac:spMkLst>
        </pc:spChg>
        <pc:spChg chg="del">
          <ac:chgData name="Muhamad Irfan Hafiz Bin Muhamad Hanafi" userId="42908436-8cbf-4899-b8b2-88712ddb852d" providerId="ADAL" clId="{46B8E330-81CE-4A3B-A151-EC76BF9F4BE3}" dt="2021-05-13T09:32:23.275" v="11249"/>
          <ac:spMkLst>
            <pc:docMk/>
            <pc:sldMk cId="480001430" sldId="346"/>
            <ac:spMk id="21" creationId="{6BF36B24-6632-4516-9692-731462896C1F}"/>
          </ac:spMkLst>
        </pc:spChg>
        <pc:picChg chg="add del">
          <ac:chgData name="Muhamad Irfan Hafiz Bin Muhamad Hanafi" userId="42908436-8cbf-4899-b8b2-88712ddb852d" providerId="ADAL" clId="{46B8E330-81CE-4A3B-A151-EC76BF9F4BE3}" dt="2021-05-13T09:32:40.428" v="11253" actId="478"/>
          <ac:picMkLst>
            <pc:docMk/>
            <pc:sldMk cId="480001430" sldId="346"/>
            <ac:picMk id="14" creationId="{E7502605-561C-4296-A534-F0D2AD9D3E39}"/>
          </ac:picMkLst>
        </pc:picChg>
        <pc:cxnChg chg="add">
          <ac:chgData name="Muhamad Irfan Hafiz Bin Muhamad Hanafi" userId="42908436-8cbf-4899-b8b2-88712ddb852d" providerId="ADAL" clId="{46B8E330-81CE-4A3B-A151-EC76BF9F4BE3}" dt="2021-05-13T09:32:38.003" v="11252" actId="26606"/>
          <ac:cxnSpMkLst>
            <pc:docMk/>
            <pc:sldMk cId="480001430" sldId="346"/>
            <ac:cxnSpMk id="13" creationId="{EEB57AA8-F021-480C-A9E2-F89913313611}"/>
          </ac:cxnSpMkLst>
        </pc:cxnChg>
        <pc:cxnChg chg="del">
          <ac:chgData name="Muhamad Irfan Hafiz Bin Muhamad Hanafi" userId="42908436-8cbf-4899-b8b2-88712ddb852d" providerId="ADAL" clId="{46B8E330-81CE-4A3B-A151-EC76BF9F4BE3}" dt="2021-05-13T09:32:23.275" v="11249"/>
          <ac:cxnSpMkLst>
            <pc:docMk/>
            <pc:sldMk cId="480001430" sldId="346"/>
            <ac:cxnSpMk id="19" creationId="{EEB57AA8-F021-480C-A9E2-F89913313611}"/>
          </ac:cxnSpMkLst>
        </pc:cxnChg>
      </pc:sldChg>
      <pc:sldChg chg="addSp delSp modSp add del mod">
        <pc:chgData name="Muhamad Irfan Hafiz Bin Muhamad Hanafi" userId="42908436-8cbf-4899-b8b2-88712ddb852d" providerId="ADAL" clId="{46B8E330-81CE-4A3B-A151-EC76BF9F4BE3}" dt="2021-05-13T09:32:19.429" v="11247" actId="47"/>
        <pc:sldMkLst>
          <pc:docMk/>
          <pc:sldMk cId="1015394186" sldId="346"/>
        </pc:sldMkLst>
        <pc:spChg chg="add del">
          <ac:chgData name="Muhamad Irfan Hafiz Bin Muhamad Hanafi" userId="42908436-8cbf-4899-b8b2-88712ddb852d" providerId="ADAL" clId="{46B8E330-81CE-4A3B-A151-EC76BF9F4BE3}" dt="2021-05-13T09:30:56.449" v="11239"/>
          <ac:spMkLst>
            <pc:docMk/>
            <pc:sldMk cId="1015394186" sldId="346"/>
            <ac:spMk id="3" creationId="{7CCE6711-DE19-4051-92B1-AB0275BE7DA8}"/>
          </ac:spMkLst>
        </pc:spChg>
        <pc:spChg chg="mod">
          <ac:chgData name="Muhamad Irfan Hafiz Bin Muhamad Hanafi" userId="42908436-8cbf-4899-b8b2-88712ddb852d" providerId="ADAL" clId="{46B8E330-81CE-4A3B-A151-EC76BF9F4BE3}" dt="2021-05-13T09:31:15.156" v="11241"/>
          <ac:spMkLst>
            <pc:docMk/>
            <pc:sldMk cId="1015394186" sldId="346"/>
            <ac:spMk id="7" creationId="{8B80326E-1DAE-4A38-AC13-40860DE992DA}"/>
          </ac:spMkLst>
        </pc:spChg>
        <pc:spChg chg="mod">
          <ac:chgData name="Muhamad Irfan Hafiz Bin Muhamad Hanafi" userId="42908436-8cbf-4899-b8b2-88712ddb852d" providerId="ADAL" clId="{46B8E330-81CE-4A3B-A151-EC76BF9F4BE3}" dt="2021-05-13T09:30:53.359" v="11237" actId="20577"/>
          <ac:spMkLst>
            <pc:docMk/>
            <pc:sldMk cId="1015394186" sldId="346"/>
            <ac:spMk id="8" creationId="{44E8A3A5-9239-42DE-9CE3-2F64E96937B2}"/>
          </ac:spMkLst>
        </pc:spChg>
      </pc:sldChg>
      <pc:sldChg chg="delSp modSp add mod">
        <pc:chgData name="Muhamad Irfan Hafiz Bin Muhamad Hanafi" userId="42908436-8cbf-4899-b8b2-88712ddb852d" providerId="ADAL" clId="{46B8E330-81CE-4A3B-A151-EC76BF9F4BE3}" dt="2021-05-14T07:13:06.499" v="25477" actId="20577"/>
        <pc:sldMkLst>
          <pc:docMk/>
          <pc:sldMk cId="1078415171" sldId="347"/>
        </pc:sldMkLst>
        <pc:spChg chg="mod">
          <ac:chgData name="Muhamad Irfan Hafiz Bin Muhamad Hanafi" userId="42908436-8cbf-4899-b8b2-88712ddb852d" providerId="ADAL" clId="{46B8E330-81CE-4A3B-A151-EC76BF9F4BE3}" dt="2021-05-14T07:13:06.499" v="25477" actId="20577"/>
          <ac:spMkLst>
            <pc:docMk/>
            <pc:sldMk cId="1078415171" sldId="347"/>
            <ac:spMk id="2" creationId="{0C1AAC53-2466-4337-9700-04F611D25525}"/>
          </ac:spMkLst>
        </pc:spChg>
        <pc:spChg chg="del">
          <ac:chgData name="Muhamad Irfan Hafiz Bin Muhamad Hanafi" userId="42908436-8cbf-4899-b8b2-88712ddb852d" providerId="ADAL" clId="{46B8E330-81CE-4A3B-A151-EC76BF9F4BE3}" dt="2021-05-13T09:36:51.921" v="11421" actId="478"/>
          <ac:spMkLst>
            <pc:docMk/>
            <pc:sldMk cId="1078415171" sldId="347"/>
            <ac:spMk id="14" creationId="{ADE4D0DA-953C-484D-A4C8-E0D14A4CFCE2}"/>
          </ac:spMkLst>
        </pc:spChg>
        <pc:spChg chg="del">
          <ac:chgData name="Muhamad Irfan Hafiz Bin Muhamad Hanafi" userId="42908436-8cbf-4899-b8b2-88712ddb852d" providerId="ADAL" clId="{46B8E330-81CE-4A3B-A151-EC76BF9F4BE3}" dt="2021-05-13T09:36:53.257" v="11422" actId="478"/>
          <ac:spMkLst>
            <pc:docMk/>
            <pc:sldMk cId="1078415171" sldId="347"/>
            <ac:spMk id="15" creationId="{FADF4A7E-7B79-482D-B288-4BBE070EC401}"/>
          </ac:spMkLst>
        </pc:spChg>
        <pc:spChg chg="del mod">
          <ac:chgData name="Muhamad Irfan Hafiz Bin Muhamad Hanafi" userId="42908436-8cbf-4899-b8b2-88712ddb852d" providerId="ADAL" clId="{46B8E330-81CE-4A3B-A151-EC76BF9F4BE3}" dt="2021-05-13T09:36:50.773" v="11420" actId="478"/>
          <ac:spMkLst>
            <pc:docMk/>
            <pc:sldMk cId="1078415171" sldId="347"/>
            <ac:spMk id="16" creationId="{3E21E88F-B99C-45B3-B477-E49C728C849E}"/>
          </ac:spMkLst>
        </pc:spChg>
        <pc:spChg chg="mod">
          <ac:chgData name="Muhamad Irfan Hafiz Bin Muhamad Hanafi" userId="42908436-8cbf-4899-b8b2-88712ddb852d" providerId="ADAL" clId="{46B8E330-81CE-4A3B-A151-EC76BF9F4BE3}" dt="2021-05-14T07:12:05.194" v="25430" actId="20577"/>
          <ac:spMkLst>
            <pc:docMk/>
            <pc:sldMk cId="1078415171" sldId="347"/>
            <ac:spMk id="21" creationId="{F62F7CE1-F293-4972-8655-A78F73807CA2}"/>
          </ac:spMkLst>
        </pc:spChg>
      </pc:sldChg>
      <pc:sldChg chg="addSp delSp modSp add mod">
        <pc:chgData name="Muhamad Irfan Hafiz Bin Muhamad Hanafi" userId="42908436-8cbf-4899-b8b2-88712ddb852d" providerId="ADAL" clId="{46B8E330-81CE-4A3B-A151-EC76BF9F4BE3}" dt="2021-05-14T11:28:16.493" v="26873"/>
        <pc:sldMkLst>
          <pc:docMk/>
          <pc:sldMk cId="436505213" sldId="348"/>
        </pc:sldMkLst>
        <pc:spChg chg="mod">
          <ac:chgData name="Muhamad Irfan Hafiz Bin Muhamad Hanafi" userId="42908436-8cbf-4899-b8b2-88712ddb852d" providerId="ADAL" clId="{46B8E330-81CE-4A3B-A151-EC76BF9F4BE3}" dt="2021-05-14T07:29:19.816" v="25708" actId="20577"/>
          <ac:spMkLst>
            <pc:docMk/>
            <pc:sldMk cId="436505213" sldId="348"/>
            <ac:spMk id="2" creationId="{0C1AAC53-2466-4337-9700-04F611D25525}"/>
          </ac:spMkLst>
        </pc:spChg>
        <pc:spChg chg="add mod">
          <ac:chgData name="Muhamad Irfan Hafiz Bin Muhamad Hanafi" userId="42908436-8cbf-4899-b8b2-88712ddb852d" providerId="ADAL" clId="{46B8E330-81CE-4A3B-A151-EC76BF9F4BE3}" dt="2021-05-14T07:03:04.598" v="25065" actId="1076"/>
          <ac:spMkLst>
            <pc:docMk/>
            <pc:sldMk cId="436505213" sldId="348"/>
            <ac:spMk id="5" creationId="{E3B7C50E-BBCD-4474-BD5E-029EB7B75818}"/>
          </ac:spMkLst>
        </pc:spChg>
        <pc:spChg chg="del mod">
          <ac:chgData name="Muhamad Irfan Hafiz Bin Muhamad Hanafi" userId="42908436-8cbf-4899-b8b2-88712ddb852d" providerId="ADAL" clId="{46B8E330-81CE-4A3B-A151-EC76BF9F4BE3}" dt="2021-05-14T07:02:21.422" v="25041" actId="478"/>
          <ac:spMkLst>
            <pc:docMk/>
            <pc:sldMk cId="436505213" sldId="348"/>
            <ac:spMk id="21" creationId="{F62F7CE1-F293-4972-8655-A78F73807CA2}"/>
          </ac:spMkLst>
        </pc:spChg>
        <pc:picChg chg="add mod">
          <ac:chgData name="Muhamad Irfan Hafiz Bin Muhamad Hanafi" userId="42908436-8cbf-4899-b8b2-88712ddb852d" providerId="ADAL" clId="{46B8E330-81CE-4A3B-A151-EC76BF9F4BE3}" dt="2021-05-14T10:43:22.554" v="26862" actId="1076"/>
          <ac:picMkLst>
            <pc:docMk/>
            <pc:sldMk cId="436505213" sldId="348"/>
            <ac:picMk id="3" creationId="{A8FB14C1-3769-439E-9A13-DA49F745BAB9}"/>
          </ac:picMkLst>
        </pc:picChg>
        <pc:picChg chg="add mod">
          <ac:chgData name="Muhamad Irfan Hafiz Bin Muhamad Hanafi" userId="42908436-8cbf-4899-b8b2-88712ddb852d" providerId="ADAL" clId="{46B8E330-81CE-4A3B-A151-EC76BF9F4BE3}" dt="2021-05-14T10:43:23.805" v="26863" actId="1076"/>
          <ac:picMkLst>
            <pc:docMk/>
            <pc:sldMk cId="436505213" sldId="348"/>
            <ac:picMk id="4" creationId="{8B8E6051-0A61-4691-8669-66A766515192}"/>
          </ac:picMkLst>
        </pc:picChg>
        <pc:inkChg chg="add del">
          <ac:chgData name="Muhamad Irfan Hafiz Bin Muhamad Hanafi" userId="42908436-8cbf-4899-b8b2-88712ddb852d" providerId="ADAL" clId="{46B8E330-81CE-4A3B-A151-EC76BF9F4BE3}" dt="2021-05-14T11:28:16.493" v="26873"/>
          <ac:inkMkLst>
            <pc:docMk/>
            <pc:sldMk cId="436505213" sldId="348"/>
            <ac:inkMk id="6" creationId="{1085D144-A6D6-4A5A-99B8-52AA880C0245}"/>
          </ac:inkMkLst>
        </pc:inkChg>
      </pc:sldChg>
      <pc:sldChg chg="modSp new mod ord modNotesTx">
        <pc:chgData name="Muhamad Irfan Hafiz Bin Muhamad Hanafi" userId="42908436-8cbf-4899-b8b2-88712ddb852d" providerId="ADAL" clId="{46B8E330-81CE-4A3B-A151-EC76BF9F4BE3}" dt="2021-05-14T10:39:23.708" v="26675" actId="20577"/>
        <pc:sldMkLst>
          <pc:docMk/>
          <pc:sldMk cId="4220485033" sldId="349"/>
        </pc:sldMkLst>
        <pc:spChg chg="mod">
          <ac:chgData name="Muhamad Irfan Hafiz Bin Muhamad Hanafi" userId="42908436-8cbf-4899-b8b2-88712ddb852d" providerId="ADAL" clId="{46B8E330-81CE-4A3B-A151-EC76BF9F4BE3}" dt="2021-05-13T13:53:21.249" v="12047" actId="20577"/>
          <ac:spMkLst>
            <pc:docMk/>
            <pc:sldMk cId="4220485033" sldId="349"/>
            <ac:spMk id="2" creationId="{3FB22765-7BCD-4AE3-B0C3-1EBAFCC4C364}"/>
          </ac:spMkLst>
        </pc:spChg>
        <pc:spChg chg="mod">
          <ac:chgData name="Muhamad Irfan Hafiz Bin Muhamad Hanafi" userId="42908436-8cbf-4899-b8b2-88712ddb852d" providerId="ADAL" clId="{46B8E330-81CE-4A3B-A151-EC76BF9F4BE3}" dt="2021-05-14T10:39:23.708" v="26675" actId="20577"/>
          <ac:spMkLst>
            <pc:docMk/>
            <pc:sldMk cId="4220485033" sldId="349"/>
            <ac:spMk id="3" creationId="{4A7B6FC2-A04A-4622-9F42-3A5066984C90}"/>
          </ac:spMkLst>
        </pc:spChg>
      </pc:sldChg>
      <pc:sldChg chg="addSp delSp modSp new mod setBg">
        <pc:chgData name="Muhamad Irfan Hafiz Bin Muhamad Hanafi" userId="42908436-8cbf-4899-b8b2-88712ddb852d" providerId="ADAL" clId="{46B8E330-81CE-4A3B-A151-EC76BF9F4BE3}" dt="2021-05-14T01:20:45.689" v="24253" actId="26606"/>
        <pc:sldMkLst>
          <pc:docMk/>
          <pc:sldMk cId="335389737" sldId="350"/>
        </pc:sldMkLst>
        <pc:spChg chg="mod">
          <ac:chgData name="Muhamad Irfan Hafiz Bin Muhamad Hanafi" userId="42908436-8cbf-4899-b8b2-88712ddb852d" providerId="ADAL" clId="{46B8E330-81CE-4A3B-A151-EC76BF9F4BE3}" dt="2021-05-14T01:20:45.689" v="24253" actId="26606"/>
          <ac:spMkLst>
            <pc:docMk/>
            <pc:sldMk cId="335389737" sldId="350"/>
            <ac:spMk id="2" creationId="{3C4CA168-89B1-4676-984A-73A2A893C3D2}"/>
          </ac:spMkLst>
        </pc:spChg>
        <pc:spChg chg="add del mod">
          <ac:chgData name="Muhamad Irfan Hafiz Bin Muhamad Hanafi" userId="42908436-8cbf-4899-b8b2-88712ddb852d" providerId="ADAL" clId="{46B8E330-81CE-4A3B-A151-EC76BF9F4BE3}" dt="2021-05-14T01:20:45.689" v="24253" actId="26606"/>
          <ac:spMkLst>
            <pc:docMk/>
            <pc:sldMk cId="335389737" sldId="350"/>
            <ac:spMk id="3" creationId="{93324FFB-FAD4-4CB5-955B-11BE0BB93B88}"/>
          </ac:spMkLst>
        </pc:spChg>
        <pc:spChg chg="add del">
          <ac:chgData name="Muhamad Irfan Hafiz Bin Muhamad Hanafi" userId="42908436-8cbf-4899-b8b2-88712ddb852d" providerId="ADAL" clId="{46B8E330-81CE-4A3B-A151-EC76BF9F4BE3}" dt="2021-05-14T01:20:45.677" v="24252" actId="26606"/>
          <ac:spMkLst>
            <pc:docMk/>
            <pc:sldMk cId="335389737" sldId="350"/>
            <ac:spMk id="10" creationId="{39E3965E-AC41-4711-9D10-E25ABB132D86}"/>
          </ac:spMkLst>
        </pc:spChg>
        <pc:spChg chg="add del">
          <ac:chgData name="Muhamad Irfan Hafiz Bin Muhamad Hanafi" userId="42908436-8cbf-4899-b8b2-88712ddb852d" providerId="ADAL" clId="{46B8E330-81CE-4A3B-A151-EC76BF9F4BE3}" dt="2021-05-14T01:20:45.677" v="24252" actId="26606"/>
          <ac:spMkLst>
            <pc:docMk/>
            <pc:sldMk cId="335389737" sldId="350"/>
            <ac:spMk id="14" creationId="{4C869C3B-5565-4AAC-86A8-9EB0AB1C653E}"/>
          </ac:spMkLst>
        </pc:spChg>
        <pc:spChg chg="add del">
          <ac:chgData name="Muhamad Irfan Hafiz Bin Muhamad Hanafi" userId="42908436-8cbf-4899-b8b2-88712ddb852d" providerId="ADAL" clId="{46B8E330-81CE-4A3B-A151-EC76BF9F4BE3}" dt="2021-05-14T01:20:45.677" v="24252" actId="26606"/>
          <ac:spMkLst>
            <pc:docMk/>
            <pc:sldMk cId="335389737" sldId="350"/>
            <ac:spMk id="18" creationId="{9995470A-422C-4D09-B47E-C2E326495B72}"/>
          </ac:spMkLst>
        </pc:spChg>
        <pc:spChg chg="add">
          <ac:chgData name="Muhamad Irfan Hafiz Bin Muhamad Hanafi" userId="42908436-8cbf-4899-b8b2-88712ddb852d" providerId="ADAL" clId="{46B8E330-81CE-4A3B-A151-EC76BF9F4BE3}" dt="2021-05-14T01:20:45.689" v="24253" actId="26606"/>
          <ac:spMkLst>
            <pc:docMk/>
            <pc:sldMk cId="335389737" sldId="350"/>
            <ac:spMk id="20" creationId="{39E3965E-AC41-4711-9D10-E25ABB132D86}"/>
          </ac:spMkLst>
        </pc:spChg>
        <pc:spChg chg="add">
          <ac:chgData name="Muhamad Irfan Hafiz Bin Muhamad Hanafi" userId="42908436-8cbf-4899-b8b2-88712ddb852d" providerId="ADAL" clId="{46B8E330-81CE-4A3B-A151-EC76BF9F4BE3}" dt="2021-05-14T01:20:45.689" v="24253" actId="26606"/>
          <ac:spMkLst>
            <pc:docMk/>
            <pc:sldMk cId="335389737" sldId="350"/>
            <ac:spMk id="22" creationId="{EE362070-691D-44DB-98D4-BC61774B0E61}"/>
          </ac:spMkLst>
        </pc:spChg>
        <pc:spChg chg="add">
          <ac:chgData name="Muhamad Irfan Hafiz Bin Muhamad Hanafi" userId="42908436-8cbf-4899-b8b2-88712ddb852d" providerId="ADAL" clId="{46B8E330-81CE-4A3B-A151-EC76BF9F4BE3}" dt="2021-05-14T01:20:45.689" v="24253" actId="26606"/>
          <ac:spMkLst>
            <pc:docMk/>
            <pc:sldMk cId="335389737" sldId="350"/>
            <ac:spMk id="25" creationId="{32DB1480-5B24-4B37-B70E-C74945DD914E}"/>
          </ac:spMkLst>
        </pc:spChg>
        <pc:picChg chg="add del">
          <ac:chgData name="Muhamad Irfan Hafiz Bin Muhamad Hanafi" userId="42908436-8cbf-4899-b8b2-88712ddb852d" providerId="ADAL" clId="{46B8E330-81CE-4A3B-A151-EC76BF9F4BE3}" dt="2021-05-14T01:20:45.677" v="24252" actId="26606"/>
          <ac:picMkLst>
            <pc:docMk/>
            <pc:sldMk cId="335389737" sldId="350"/>
            <ac:picMk id="7" creationId="{552A97BA-5F73-4C3C-84B8-F28092EDD845}"/>
          </ac:picMkLst>
        </pc:picChg>
        <pc:picChg chg="add">
          <ac:chgData name="Muhamad Irfan Hafiz Bin Muhamad Hanafi" userId="42908436-8cbf-4899-b8b2-88712ddb852d" providerId="ADAL" clId="{46B8E330-81CE-4A3B-A151-EC76BF9F4BE3}" dt="2021-05-14T01:20:45.689" v="24253" actId="26606"/>
          <ac:picMkLst>
            <pc:docMk/>
            <pc:sldMk cId="335389737" sldId="350"/>
            <ac:picMk id="23" creationId="{A3EB6839-45BE-4738-8833-6B75A6E25F79}"/>
          </ac:picMkLst>
        </pc:picChg>
        <pc:cxnChg chg="add del">
          <ac:chgData name="Muhamad Irfan Hafiz Bin Muhamad Hanafi" userId="42908436-8cbf-4899-b8b2-88712ddb852d" providerId="ADAL" clId="{46B8E330-81CE-4A3B-A151-EC76BF9F4BE3}" dt="2021-05-14T01:20:45.677" v="24252" actId="26606"/>
          <ac:cxnSpMkLst>
            <pc:docMk/>
            <pc:sldMk cId="335389737" sldId="350"/>
            <ac:cxnSpMk id="12" creationId="{1F5DC8C3-BA5F-4EED-BB9A-A14272BD82A1}"/>
          </ac:cxnSpMkLst>
        </pc:cxnChg>
        <pc:cxnChg chg="add del">
          <ac:chgData name="Muhamad Irfan Hafiz Bin Muhamad Hanafi" userId="42908436-8cbf-4899-b8b2-88712ddb852d" providerId="ADAL" clId="{46B8E330-81CE-4A3B-A151-EC76BF9F4BE3}" dt="2021-05-14T01:20:45.677" v="24252" actId="26606"/>
          <ac:cxnSpMkLst>
            <pc:docMk/>
            <pc:sldMk cId="335389737" sldId="350"/>
            <ac:cxnSpMk id="16" creationId="{F41136EC-EC34-4D08-B5AB-8CE5870B1C74}"/>
          </ac:cxnSpMkLst>
        </pc:cxnChg>
        <pc:cxnChg chg="add">
          <ac:chgData name="Muhamad Irfan Hafiz Bin Muhamad Hanafi" userId="42908436-8cbf-4899-b8b2-88712ddb852d" providerId="ADAL" clId="{46B8E330-81CE-4A3B-A151-EC76BF9F4BE3}" dt="2021-05-14T01:20:45.689" v="24253" actId="26606"/>
          <ac:cxnSpMkLst>
            <pc:docMk/>
            <pc:sldMk cId="335389737" sldId="350"/>
            <ac:cxnSpMk id="21" creationId="{1F5DC8C3-BA5F-4EED-BB9A-A14272BD82A1}"/>
          </ac:cxnSpMkLst>
        </pc:cxnChg>
        <pc:cxnChg chg="add">
          <ac:chgData name="Muhamad Irfan Hafiz Bin Muhamad Hanafi" userId="42908436-8cbf-4899-b8b2-88712ddb852d" providerId="ADAL" clId="{46B8E330-81CE-4A3B-A151-EC76BF9F4BE3}" dt="2021-05-14T01:20:45.689" v="24253" actId="26606"/>
          <ac:cxnSpMkLst>
            <pc:docMk/>
            <pc:sldMk cId="335389737" sldId="350"/>
            <ac:cxnSpMk id="24" creationId="{5A7EFE9C-DAE7-4ECA-BDB2-34E2534B8AB7}"/>
          </ac:cxnSpMkLst>
        </pc:cxnChg>
      </pc:sldChg>
      <pc:sldChg chg="addSp delSp modSp add del mod ord">
        <pc:chgData name="Muhamad Irfan Hafiz Bin Muhamad Hanafi" userId="42908436-8cbf-4899-b8b2-88712ddb852d" providerId="ADAL" clId="{46B8E330-81CE-4A3B-A151-EC76BF9F4BE3}" dt="2021-05-14T00:00:16.413" v="18461" actId="47"/>
        <pc:sldMkLst>
          <pc:docMk/>
          <pc:sldMk cId="3712795038" sldId="351"/>
        </pc:sldMkLst>
        <pc:spChg chg="mod">
          <ac:chgData name="Muhamad Irfan Hafiz Bin Muhamad Hanafi" userId="42908436-8cbf-4899-b8b2-88712ddb852d" providerId="ADAL" clId="{46B8E330-81CE-4A3B-A151-EC76BF9F4BE3}" dt="2021-05-13T21:50:11.864" v="14644" actId="20577"/>
          <ac:spMkLst>
            <pc:docMk/>
            <pc:sldMk cId="3712795038" sldId="351"/>
            <ac:spMk id="2" creationId="{3C8A2306-A7B2-4D16-812F-337EA2DB0F75}"/>
          </ac:spMkLst>
        </pc:spChg>
        <pc:spChg chg="mod">
          <ac:chgData name="Muhamad Irfan Hafiz Bin Muhamad Hanafi" userId="42908436-8cbf-4899-b8b2-88712ddb852d" providerId="ADAL" clId="{46B8E330-81CE-4A3B-A151-EC76BF9F4BE3}" dt="2021-05-13T21:48:37.917" v="14624" actId="20577"/>
          <ac:spMkLst>
            <pc:docMk/>
            <pc:sldMk cId="3712795038" sldId="351"/>
            <ac:spMk id="3" creationId="{17C14991-C1D3-49D8-804A-8D0F2BC2864E}"/>
          </ac:spMkLst>
        </pc:spChg>
        <pc:graphicFrameChg chg="add del modGraphic">
          <ac:chgData name="Muhamad Irfan Hafiz Bin Muhamad Hanafi" userId="42908436-8cbf-4899-b8b2-88712ddb852d" providerId="ADAL" clId="{46B8E330-81CE-4A3B-A151-EC76BF9F4BE3}" dt="2021-05-13T21:38:38.721" v="13528" actId="27309"/>
          <ac:graphicFrameMkLst>
            <pc:docMk/>
            <pc:sldMk cId="3712795038" sldId="351"/>
            <ac:graphicFrameMk id="5" creationId="{7FEBF6E6-D0FD-4876-BCE4-C4122EE3C98E}"/>
          </ac:graphicFrameMkLst>
        </pc:graphicFrameChg>
      </pc:sldChg>
      <pc:sldChg chg="modSp add del mod">
        <pc:chgData name="Muhamad Irfan Hafiz Bin Muhamad Hanafi" userId="42908436-8cbf-4899-b8b2-88712ddb852d" providerId="ADAL" clId="{46B8E330-81CE-4A3B-A151-EC76BF9F4BE3}" dt="2021-05-13T21:50:37.786" v="14656" actId="47"/>
        <pc:sldMkLst>
          <pc:docMk/>
          <pc:sldMk cId="1379006090" sldId="352"/>
        </pc:sldMkLst>
        <pc:spChg chg="mod">
          <ac:chgData name="Muhamad Irfan Hafiz Bin Muhamad Hanafi" userId="42908436-8cbf-4899-b8b2-88712ddb852d" providerId="ADAL" clId="{46B8E330-81CE-4A3B-A151-EC76BF9F4BE3}" dt="2021-05-13T21:48:59.831" v="14636" actId="20577"/>
          <ac:spMkLst>
            <pc:docMk/>
            <pc:sldMk cId="1379006090" sldId="352"/>
            <ac:spMk id="2" creationId="{3C8A2306-A7B2-4D16-812F-337EA2DB0F75}"/>
          </ac:spMkLst>
        </pc:spChg>
      </pc:sldChg>
      <pc:sldChg chg="modSp add mod ord">
        <pc:chgData name="Muhamad Irfan Hafiz Bin Muhamad Hanafi" userId="42908436-8cbf-4899-b8b2-88712ddb852d" providerId="ADAL" clId="{46B8E330-81CE-4A3B-A151-EC76BF9F4BE3}" dt="2021-05-14T08:52:33.765" v="26327"/>
        <pc:sldMkLst>
          <pc:docMk/>
          <pc:sldMk cId="2813058561" sldId="352"/>
        </pc:sldMkLst>
        <pc:spChg chg="mod">
          <ac:chgData name="Muhamad Irfan Hafiz Bin Muhamad Hanafi" userId="42908436-8cbf-4899-b8b2-88712ddb852d" providerId="ADAL" clId="{46B8E330-81CE-4A3B-A151-EC76BF9F4BE3}" dt="2021-05-13T21:52:43.717" v="15041" actId="20577"/>
          <ac:spMkLst>
            <pc:docMk/>
            <pc:sldMk cId="2813058561" sldId="352"/>
            <ac:spMk id="3" creationId="{17C14991-C1D3-49D8-804A-8D0F2BC2864E}"/>
          </ac:spMkLst>
        </pc:spChg>
      </pc:sldChg>
      <pc:sldChg chg="add del">
        <pc:chgData name="Muhamad Irfan Hafiz Bin Muhamad Hanafi" userId="42908436-8cbf-4899-b8b2-88712ddb852d" providerId="ADAL" clId="{46B8E330-81CE-4A3B-A151-EC76BF9F4BE3}" dt="2021-05-13T21:48:04.474" v="14617" actId="47"/>
        <pc:sldMkLst>
          <pc:docMk/>
          <pc:sldMk cId="3983770850" sldId="352"/>
        </pc:sldMkLst>
      </pc:sldChg>
      <pc:sldChg chg="modSp add mod ord">
        <pc:chgData name="Muhamad Irfan Hafiz Bin Muhamad Hanafi" userId="42908436-8cbf-4899-b8b2-88712ddb852d" providerId="ADAL" clId="{46B8E330-81CE-4A3B-A151-EC76BF9F4BE3}" dt="2021-05-14T08:52:33.765" v="26327"/>
        <pc:sldMkLst>
          <pc:docMk/>
          <pc:sldMk cId="2487992046" sldId="353"/>
        </pc:sldMkLst>
        <pc:spChg chg="mod">
          <ac:chgData name="Muhamad Irfan Hafiz Bin Muhamad Hanafi" userId="42908436-8cbf-4899-b8b2-88712ddb852d" providerId="ADAL" clId="{46B8E330-81CE-4A3B-A151-EC76BF9F4BE3}" dt="2021-05-13T21:54:53.656" v="15429" actId="20577"/>
          <ac:spMkLst>
            <pc:docMk/>
            <pc:sldMk cId="2487992046" sldId="353"/>
            <ac:spMk id="3" creationId="{17C14991-C1D3-49D8-804A-8D0F2BC2864E}"/>
          </ac:spMkLst>
        </pc:spChg>
      </pc:sldChg>
      <pc:sldChg chg="modSp add del mod">
        <pc:chgData name="Muhamad Irfan Hafiz Bin Muhamad Hanafi" userId="42908436-8cbf-4899-b8b2-88712ddb852d" providerId="ADAL" clId="{46B8E330-81CE-4A3B-A151-EC76BF9F4BE3}" dt="2021-05-13T21:50:40.833" v="14657" actId="47"/>
        <pc:sldMkLst>
          <pc:docMk/>
          <pc:sldMk cId="4289440889" sldId="353"/>
        </pc:sldMkLst>
        <pc:spChg chg="mod">
          <ac:chgData name="Muhamad Irfan Hafiz Bin Muhamad Hanafi" userId="42908436-8cbf-4899-b8b2-88712ddb852d" providerId="ADAL" clId="{46B8E330-81CE-4A3B-A151-EC76BF9F4BE3}" dt="2021-05-13T21:49:04.321" v="14641" actId="20577"/>
          <ac:spMkLst>
            <pc:docMk/>
            <pc:sldMk cId="4289440889" sldId="353"/>
            <ac:spMk id="2" creationId="{3C8A2306-A7B2-4D16-812F-337EA2DB0F75}"/>
          </ac:spMkLst>
        </pc:spChg>
      </pc:sldChg>
      <pc:sldChg chg="modSp add mod ord">
        <pc:chgData name="Muhamad Irfan Hafiz Bin Muhamad Hanafi" userId="42908436-8cbf-4899-b8b2-88712ddb852d" providerId="ADAL" clId="{46B8E330-81CE-4A3B-A151-EC76BF9F4BE3}" dt="2021-05-14T08:52:33.765" v="26327"/>
        <pc:sldMkLst>
          <pc:docMk/>
          <pc:sldMk cId="1682972803" sldId="354"/>
        </pc:sldMkLst>
        <pc:spChg chg="mod">
          <ac:chgData name="Muhamad Irfan Hafiz Bin Muhamad Hanafi" userId="42908436-8cbf-4899-b8b2-88712ddb852d" providerId="ADAL" clId="{46B8E330-81CE-4A3B-A151-EC76BF9F4BE3}" dt="2021-05-13T21:58:52.828" v="15463" actId="20577"/>
          <ac:spMkLst>
            <pc:docMk/>
            <pc:sldMk cId="1682972803" sldId="354"/>
            <ac:spMk id="2" creationId="{3C8A2306-A7B2-4D16-812F-337EA2DB0F75}"/>
          </ac:spMkLst>
        </pc:spChg>
        <pc:spChg chg="mod">
          <ac:chgData name="Muhamad Irfan Hafiz Bin Muhamad Hanafi" userId="42908436-8cbf-4899-b8b2-88712ddb852d" providerId="ADAL" clId="{46B8E330-81CE-4A3B-A151-EC76BF9F4BE3}" dt="2021-05-13T22:18:01.457" v="17495" actId="313"/>
          <ac:spMkLst>
            <pc:docMk/>
            <pc:sldMk cId="1682972803" sldId="354"/>
            <ac:spMk id="3" creationId="{17C14991-C1D3-49D8-804A-8D0F2BC2864E}"/>
          </ac:spMkLst>
        </pc:spChg>
      </pc:sldChg>
      <pc:sldChg chg="new del">
        <pc:chgData name="Muhamad Irfan Hafiz Bin Muhamad Hanafi" userId="42908436-8cbf-4899-b8b2-88712ddb852d" providerId="ADAL" clId="{46B8E330-81CE-4A3B-A151-EC76BF9F4BE3}" dt="2021-05-13T22:07:40.655" v="16208" actId="680"/>
        <pc:sldMkLst>
          <pc:docMk/>
          <pc:sldMk cId="277647001" sldId="355"/>
        </pc:sldMkLst>
      </pc:sldChg>
      <pc:sldChg chg="new del">
        <pc:chgData name="Muhamad Irfan Hafiz Bin Muhamad Hanafi" userId="42908436-8cbf-4899-b8b2-88712ddb852d" providerId="ADAL" clId="{46B8E330-81CE-4A3B-A151-EC76BF9F4BE3}" dt="2021-05-13T22:07:35.865" v="16206" actId="680"/>
        <pc:sldMkLst>
          <pc:docMk/>
          <pc:sldMk cId="2110647264" sldId="355"/>
        </pc:sldMkLst>
      </pc:sldChg>
      <pc:sldChg chg="new del">
        <pc:chgData name="Muhamad Irfan Hafiz Bin Muhamad Hanafi" userId="42908436-8cbf-4899-b8b2-88712ddb852d" providerId="ADAL" clId="{46B8E330-81CE-4A3B-A151-EC76BF9F4BE3}" dt="2021-05-13T22:07:45.398" v="16210" actId="680"/>
        <pc:sldMkLst>
          <pc:docMk/>
          <pc:sldMk cId="2457153714" sldId="355"/>
        </pc:sldMkLst>
      </pc:sldChg>
      <pc:sldChg chg="modSp new mod ord">
        <pc:chgData name="Muhamad Irfan Hafiz Bin Muhamad Hanafi" userId="42908436-8cbf-4899-b8b2-88712ddb852d" providerId="ADAL" clId="{46B8E330-81CE-4A3B-A151-EC76BF9F4BE3}" dt="2021-05-14T08:52:33.765" v="26327"/>
        <pc:sldMkLst>
          <pc:docMk/>
          <pc:sldMk cId="2787930379" sldId="355"/>
        </pc:sldMkLst>
        <pc:spChg chg="mod">
          <ac:chgData name="Muhamad Irfan Hafiz Bin Muhamad Hanafi" userId="42908436-8cbf-4899-b8b2-88712ddb852d" providerId="ADAL" clId="{46B8E330-81CE-4A3B-A151-EC76BF9F4BE3}" dt="2021-05-13T22:18:20.144" v="17504" actId="255"/>
          <ac:spMkLst>
            <pc:docMk/>
            <pc:sldMk cId="2787930379" sldId="355"/>
            <ac:spMk id="2" creationId="{88440720-E719-4265-81D6-D28AFC49BD93}"/>
          </ac:spMkLst>
        </pc:spChg>
        <pc:spChg chg="mod">
          <ac:chgData name="Muhamad Irfan Hafiz Bin Muhamad Hanafi" userId="42908436-8cbf-4899-b8b2-88712ddb852d" providerId="ADAL" clId="{46B8E330-81CE-4A3B-A151-EC76BF9F4BE3}" dt="2021-05-13T22:08:00.538" v="16219" actId="27636"/>
          <ac:spMkLst>
            <pc:docMk/>
            <pc:sldMk cId="2787930379" sldId="355"/>
            <ac:spMk id="3" creationId="{0EE2199A-7844-43D2-824F-BC5C314AED65}"/>
          </ac:spMkLst>
        </pc:spChg>
      </pc:sldChg>
      <pc:sldChg chg="new del">
        <pc:chgData name="Muhamad Irfan Hafiz Bin Muhamad Hanafi" userId="42908436-8cbf-4899-b8b2-88712ddb852d" providerId="ADAL" clId="{46B8E330-81CE-4A3B-A151-EC76BF9F4BE3}" dt="2021-05-13T22:01:02.173" v="15643" actId="680"/>
        <pc:sldMkLst>
          <pc:docMk/>
          <pc:sldMk cId="2961833747" sldId="355"/>
        </pc:sldMkLst>
      </pc:sldChg>
      <pc:sldChg chg="new del">
        <pc:chgData name="Muhamad Irfan Hafiz Bin Muhamad Hanafi" userId="42908436-8cbf-4899-b8b2-88712ddb852d" providerId="ADAL" clId="{46B8E330-81CE-4A3B-A151-EC76BF9F4BE3}" dt="2021-05-13T22:07:55.684" v="16216" actId="47"/>
        <pc:sldMkLst>
          <pc:docMk/>
          <pc:sldMk cId="3421102383" sldId="355"/>
        </pc:sldMkLst>
      </pc:sldChg>
      <pc:sldChg chg="new del">
        <pc:chgData name="Muhamad Irfan Hafiz Bin Muhamad Hanafi" userId="42908436-8cbf-4899-b8b2-88712ddb852d" providerId="ADAL" clId="{46B8E330-81CE-4A3B-A151-EC76BF9F4BE3}" dt="2021-05-13T22:01:13.821" v="15657" actId="680"/>
        <pc:sldMkLst>
          <pc:docMk/>
          <pc:sldMk cId="4059201751" sldId="355"/>
        </pc:sldMkLst>
      </pc:sldChg>
      <pc:sldChg chg="addSp delSp modSp new mod ord">
        <pc:chgData name="Muhamad Irfan Hafiz Bin Muhamad Hanafi" userId="42908436-8cbf-4899-b8b2-88712ddb852d" providerId="ADAL" clId="{46B8E330-81CE-4A3B-A151-EC76BF9F4BE3}" dt="2021-05-14T08:52:58.626" v="26329"/>
        <pc:sldMkLst>
          <pc:docMk/>
          <pc:sldMk cId="2566440143" sldId="356"/>
        </pc:sldMkLst>
        <pc:spChg chg="mod">
          <ac:chgData name="Muhamad Irfan Hafiz Bin Muhamad Hanafi" userId="42908436-8cbf-4899-b8b2-88712ddb852d" providerId="ADAL" clId="{46B8E330-81CE-4A3B-A151-EC76BF9F4BE3}" dt="2021-05-13T22:22:15.172" v="17536"/>
          <ac:spMkLst>
            <pc:docMk/>
            <pc:sldMk cId="2566440143" sldId="356"/>
            <ac:spMk id="2" creationId="{F4493386-F9DD-45B2-9BC4-A4F52911BB55}"/>
          </ac:spMkLst>
        </pc:spChg>
        <pc:spChg chg="mod">
          <ac:chgData name="Muhamad Irfan Hafiz Bin Muhamad Hanafi" userId="42908436-8cbf-4899-b8b2-88712ddb852d" providerId="ADAL" clId="{46B8E330-81CE-4A3B-A151-EC76BF9F4BE3}" dt="2021-05-13T23:00:51.615" v="18292" actId="20577"/>
          <ac:spMkLst>
            <pc:docMk/>
            <pc:sldMk cId="2566440143" sldId="356"/>
            <ac:spMk id="3" creationId="{82174A86-121D-4AB2-8AA7-99E919F9B11E}"/>
          </ac:spMkLst>
        </pc:spChg>
        <pc:spChg chg="add mod">
          <ac:chgData name="Muhamad Irfan Hafiz Bin Muhamad Hanafi" userId="42908436-8cbf-4899-b8b2-88712ddb852d" providerId="ADAL" clId="{46B8E330-81CE-4A3B-A151-EC76BF9F4BE3}" dt="2021-05-13T23:34:10.575" v="18419" actId="1076"/>
          <ac:spMkLst>
            <pc:docMk/>
            <pc:sldMk cId="2566440143" sldId="356"/>
            <ac:spMk id="5" creationId="{E86E1BEF-318B-439F-968B-31C7DA9B924D}"/>
          </ac:spMkLst>
        </pc:spChg>
        <pc:spChg chg="add del mod">
          <ac:chgData name="Muhamad Irfan Hafiz Bin Muhamad Hanafi" userId="42908436-8cbf-4899-b8b2-88712ddb852d" providerId="ADAL" clId="{46B8E330-81CE-4A3B-A151-EC76BF9F4BE3}" dt="2021-05-13T23:34:07.104" v="18418" actId="1076"/>
          <ac:spMkLst>
            <pc:docMk/>
            <pc:sldMk cId="2566440143" sldId="356"/>
            <ac:spMk id="6" creationId="{9DC295B5-A82F-4064-8951-694396189193}"/>
          </ac:spMkLst>
        </pc:spChg>
        <pc:spChg chg="add mod">
          <ac:chgData name="Muhamad Irfan Hafiz Bin Muhamad Hanafi" userId="42908436-8cbf-4899-b8b2-88712ddb852d" providerId="ADAL" clId="{46B8E330-81CE-4A3B-A151-EC76BF9F4BE3}" dt="2021-05-13T23:34:03.577" v="18417" actId="1076"/>
          <ac:spMkLst>
            <pc:docMk/>
            <pc:sldMk cId="2566440143" sldId="356"/>
            <ac:spMk id="7" creationId="{7BB1DCB5-0B21-4516-BA6E-8629D78FA32D}"/>
          </ac:spMkLst>
        </pc:spChg>
        <pc:picChg chg="add del mod">
          <ac:chgData name="Muhamad Irfan Hafiz Bin Muhamad Hanafi" userId="42908436-8cbf-4899-b8b2-88712ddb852d" providerId="ADAL" clId="{46B8E330-81CE-4A3B-A151-EC76BF9F4BE3}" dt="2021-05-13T23:28:58.679" v="18360" actId="478"/>
          <ac:picMkLst>
            <pc:docMk/>
            <pc:sldMk cId="2566440143" sldId="356"/>
            <ac:picMk id="4" creationId="{A1F2E99F-B77E-4763-9521-0367F1EFB7D0}"/>
          </ac:picMkLst>
        </pc:picChg>
        <pc:picChg chg="add mod">
          <ac:chgData name="Muhamad Irfan Hafiz Bin Muhamad Hanafi" userId="42908436-8cbf-4899-b8b2-88712ddb852d" providerId="ADAL" clId="{46B8E330-81CE-4A3B-A151-EC76BF9F4BE3}" dt="2021-05-13T23:34:10.575" v="18419" actId="1076"/>
          <ac:picMkLst>
            <pc:docMk/>
            <pc:sldMk cId="2566440143" sldId="356"/>
            <ac:picMk id="8" creationId="{8D17458C-6EC6-4222-8080-48A130F4759E}"/>
          </ac:picMkLst>
        </pc:picChg>
        <pc:picChg chg="add mod">
          <ac:chgData name="Muhamad Irfan Hafiz Bin Muhamad Hanafi" userId="42908436-8cbf-4899-b8b2-88712ddb852d" providerId="ADAL" clId="{46B8E330-81CE-4A3B-A151-EC76BF9F4BE3}" dt="2021-05-13T23:34:07.104" v="18418" actId="1076"/>
          <ac:picMkLst>
            <pc:docMk/>
            <pc:sldMk cId="2566440143" sldId="356"/>
            <ac:picMk id="9" creationId="{07524B78-EBDB-40FF-9FB2-81A62036DBFD}"/>
          </ac:picMkLst>
        </pc:picChg>
        <pc:picChg chg="add mod">
          <ac:chgData name="Muhamad Irfan Hafiz Bin Muhamad Hanafi" userId="42908436-8cbf-4899-b8b2-88712ddb852d" providerId="ADAL" clId="{46B8E330-81CE-4A3B-A151-EC76BF9F4BE3}" dt="2021-05-13T23:34:03.577" v="18417" actId="1076"/>
          <ac:picMkLst>
            <pc:docMk/>
            <pc:sldMk cId="2566440143" sldId="356"/>
            <ac:picMk id="10" creationId="{B4479BCA-AD8B-453F-AA18-FEFA200BF04B}"/>
          </ac:picMkLst>
        </pc:picChg>
      </pc:sldChg>
      <pc:sldChg chg="addSp modSp new mod ord">
        <pc:chgData name="Muhamad Irfan Hafiz Bin Muhamad Hanafi" userId="42908436-8cbf-4899-b8b2-88712ddb852d" providerId="ADAL" clId="{46B8E330-81CE-4A3B-A151-EC76BF9F4BE3}" dt="2021-05-14T08:52:58.626" v="26329"/>
        <pc:sldMkLst>
          <pc:docMk/>
          <pc:sldMk cId="2318936352" sldId="357"/>
        </pc:sldMkLst>
        <pc:spChg chg="mod">
          <ac:chgData name="Muhamad Irfan Hafiz Bin Muhamad Hanafi" userId="42908436-8cbf-4899-b8b2-88712ddb852d" providerId="ADAL" clId="{46B8E330-81CE-4A3B-A151-EC76BF9F4BE3}" dt="2021-05-13T22:22:17.197" v="17537"/>
          <ac:spMkLst>
            <pc:docMk/>
            <pc:sldMk cId="2318936352" sldId="357"/>
            <ac:spMk id="2" creationId="{A31EF4C8-1E39-4C95-8F5B-2C13E6FB855F}"/>
          </ac:spMkLst>
        </pc:spChg>
        <pc:spChg chg="mod">
          <ac:chgData name="Muhamad Irfan Hafiz Bin Muhamad Hanafi" userId="42908436-8cbf-4899-b8b2-88712ddb852d" providerId="ADAL" clId="{46B8E330-81CE-4A3B-A151-EC76BF9F4BE3}" dt="2021-05-13T23:36:52.408" v="18421" actId="20577"/>
          <ac:spMkLst>
            <pc:docMk/>
            <pc:sldMk cId="2318936352" sldId="357"/>
            <ac:spMk id="3" creationId="{2EEF4C1D-B725-41D5-9E0D-9FF8928BFF20}"/>
          </ac:spMkLst>
        </pc:spChg>
        <pc:picChg chg="add mod">
          <ac:chgData name="Muhamad Irfan Hafiz Bin Muhamad Hanafi" userId="42908436-8cbf-4899-b8b2-88712ddb852d" providerId="ADAL" clId="{46B8E330-81CE-4A3B-A151-EC76BF9F4BE3}" dt="2021-05-13T23:37:44.148" v="18428" actId="1076"/>
          <ac:picMkLst>
            <pc:docMk/>
            <pc:sldMk cId="2318936352" sldId="357"/>
            <ac:picMk id="4" creationId="{C7AD5793-9967-430E-9516-9F1080A128F8}"/>
          </ac:picMkLst>
        </pc:picChg>
        <pc:picChg chg="add mod">
          <ac:chgData name="Muhamad Irfan Hafiz Bin Muhamad Hanafi" userId="42908436-8cbf-4899-b8b2-88712ddb852d" providerId="ADAL" clId="{46B8E330-81CE-4A3B-A151-EC76BF9F4BE3}" dt="2021-05-13T23:37:38.879" v="18426" actId="1076"/>
          <ac:picMkLst>
            <pc:docMk/>
            <pc:sldMk cId="2318936352" sldId="357"/>
            <ac:picMk id="5" creationId="{1E04178A-1C35-4218-A748-B03B52C6A1B7}"/>
          </ac:picMkLst>
        </pc:picChg>
      </pc:sldChg>
      <pc:sldChg chg="addSp delSp modSp new mod ord">
        <pc:chgData name="Muhamad Irfan Hafiz Bin Muhamad Hanafi" userId="42908436-8cbf-4899-b8b2-88712ddb852d" providerId="ADAL" clId="{46B8E330-81CE-4A3B-A151-EC76BF9F4BE3}" dt="2021-05-14T08:52:58.626" v="26329"/>
        <pc:sldMkLst>
          <pc:docMk/>
          <pc:sldMk cId="574086045" sldId="358"/>
        </pc:sldMkLst>
        <pc:spChg chg="mod">
          <ac:chgData name="Muhamad Irfan Hafiz Bin Muhamad Hanafi" userId="42908436-8cbf-4899-b8b2-88712ddb852d" providerId="ADAL" clId="{46B8E330-81CE-4A3B-A151-EC76BF9F4BE3}" dt="2021-05-13T22:22:19.007" v="17538"/>
          <ac:spMkLst>
            <pc:docMk/>
            <pc:sldMk cId="574086045" sldId="358"/>
            <ac:spMk id="2" creationId="{FA033736-5742-4D35-B06F-D92F9E1779B9}"/>
          </ac:spMkLst>
        </pc:spChg>
        <pc:spChg chg="mod">
          <ac:chgData name="Muhamad Irfan Hafiz Bin Muhamad Hanafi" userId="42908436-8cbf-4899-b8b2-88712ddb852d" providerId="ADAL" clId="{46B8E330-81CE-4A3B-A151-EC76BF9F4BE3}" dt="2021-05-13T22:21:41.384" v="17520" actId="20577"/>
          <ac:spMkLst>
            <pc:docMk/>
            <pc:sldMk cId="574086045" sldId="358"/>
            <ac:spMk id="3" creationId="{A4CD4F80-4F1B-4285-A87C-DB9FAFA00C03}"/>
          </ac:spMkLst>
        </pc:spChg>
        <pc:spChg chg="add mod">
          <ac:chgData name="Muhamad Irfan Hafiz Bin Muhamad Hanafi" userId="42908436-8cbf-4899-b8b2-88712ddb852d" providerId="ADAL" clId="{46B8E330-81CE-4A3B-A151-EC76BF9F4BE3}" dt="2021-05-13T23:45:44.761" v="18443" actId="1076"/>
          <ac:spMkLst>
            <pc:docMk/>
            <pc:sldMk cId="574086045" sldId="358"/>
            <ac:spMk id="5" creationId="{F9945527-16ED-42DB-B470-492034E0DB4E}"/>
          </ac:spMkLst>
        </pc:spChg>
        <pc:spChg chg="add mod">
          <ac:chgData name="Muhamad Irfan Hafiz Bin Muhamad Hanafi" userId="42908436-8cbf-4899-b8b2-88712ddb852d" providerId="ADAL" clId="{46B8E330-81CE-4A3B-A151-EC76BF9F4BE3}" dt="2021-05-13T23:46:16.740" v="18451" actId="1076"/>
          <ac:spMkLst>
            <pc:docMk/>
            <pc:sldMk cId="574086045" sldId="358"/>
            <ac:spMk id="8" creationId="{46D49D16-9F71-4EEE-BAFC-969107FB33EB}"/>
          </ac:spMkLst>
        </pc:spChg>
        <pc:picChg chg="add del mod">
          <ac:chgData name="Muhamad Irfan Hafiz Bin Muhamad Hanafi" userId="42908436-8cbf-4899-b8b2-88712ddb852d" providerId="ADAL" clId="{46B8E330-81CE-4A3B-A151-EC76BF9F4BE3}" dt="2021-05-13T23:45:08.643" v="18432" actId="478"/>
          <ac:picMkLst>
            <pc:docMk/>
            <pc:sldMk cId="574086045" sldId="358"/>
            <ac:picMk id="4" creationId="{DCA7653B-79F6-4289-A490-0E55BDE5DB9C}"/>
          </ac:picMkLst>
        </pc:picChg>
        <pc:picChg chg="add mod">
          <ac:chgData name="Muhamad Irfan Hafiz Bin Muhamad Hanafi" userId="42908436-8cbf-4899-b8b2-88712ddb852d" providerId="ADAL" clId="{46B8E330-81CE-4A3B-A151-EC76BF9F4BE3}" dt="2021-05-13T23:45:40.109" v="18442" actId="1076"/>
          <ac:picMkLst>
            <pc:docMk/>
            <pc:sldMk cId="574086045" sldId="358"/>
            <ac:picMk id="6" creationId="{FC1A8548-609C-49BA-B034-A5C5934F7A22}"/>
          </ac:picMkLst>
        </pc:picChg>
        <pc:picChg chg="add mod">
          <ac:chgData name="Muhamad Irfan Hafiz Bin Muhamad Hanafi" userId="42908436-8cbf-4899-b8b2-88712ddb852d" providerId="ADAL" clId="{46B8E330-81CE-4A3B-A151-EC76BF9F4BE3}" dt="2021-05-13T23:46:01.416" v="18445" actId="1076"/>
          <ac:picMkLst>
            <pc:docMk/>
            <pc:sldMk cId="574086045" sldId="358"/>
            <ac:picMk id="7" creationId="{33B66FE5-FF44-499C-84E3-85A73EED9F42}"/>
          </ac:picMkLst>
        </pc:picChg>
      </pc:sldChg>
      <pc:sldChg chg="modSp new ord">
        <pc:chgData name="Muhamad Irfan Hafiz Bin Muhamad Hanafi" userId="42908436-8cbf-4899-b8b2-88712ddb852d" providerId="ADAL" clId="{46B8E330-81CE-4A3B-A151-EC76BF9F4BE3}" dt="2021-05-14T08:52:58.626" v="26329"/>
        <pc:sldMkLst>
          <pc:docMk/>
          <pc:sldMk cId="592068097" sldId="359"/>
        </pc:sldMkLst>
        <pc:spChg chg="mod">
          <ac:chgData name="Muhamad Irfan Hafiz Bin Muhamad Hanafi" userId="42908436-8cbf-4899-b8b2-88712ddb852d" providerId="ADAL" clId="{46B8E330-81CE-4A3B-A151-EC76BF9F4BE3}" dt="2021-05-13T22:22:20.743" v="17539"/>
          <ac:spMkLst>
            <pc:docMk/>
            <pc:sldMk cId="592068097" sldId="359"/>
            <ac:spMk id="2" creationId="{B721853B-E7E6-43DD-BA24-0913A8D61A1B}"/>
          </ac:spMkLst>
        </pc:spChg>
        <pc:spChg chg="mod">
          <ac:chgData name="Muhamad Irfan Hafiz Bin Muhamad Hanafi" userId="42908436-8cbf-4899-b8b2-88712ddb852d" providerId="ADAL" clId="{46B8E330-81CE-4A3B-A151-EC76BF9F4BE3}" dt="2021-05-13T22:21:37.849" v="17519"/>
          <ac:spMkLst>
            <pc:docMk/>
            <pc:sldMk cId="592068097" sldId="359"/>
            <ac:spMk id="3" creationId="{07C9D141-06FC-428F-A3A0-D12021EB5877}"/>
          </ac:spMkLst>
        </pc:spChg>
      </pc:sldChg>
      <pc:sldChg chg="addSp delSp modSp new mod ord setBg setClrOvrMap modNotesTx">
        <pc:chgData name="Muhamad Irfan Hafiz Bin Muhamad Hanafi" userId="42908436-8cbf-4899-b8b2-88712ddb852d" providerId="ADAL" clId="{46B8E330-81CE-4A3B-A151-EC76BF9F4BE3}" dt="2021-05-14T10:41:37.336" v="26835" actId="313"/>
        <pc:sldMkLst>
          <pc:docMk/>
          <pc:sldMk cId="4142358330" sldId="360"/>
        </pc:sldMkLst>
        <pc:spChg chg="mod">
          <ac:chgData name="Muhamad Irfan Hafiz Bin Muhamad Hanafi" userId="42908436-8cbf-4899-b8b2-88712ddb852d" providerId="ADAL" clId="{46B8E330-81CE-4A3B-A151-EC76BF9F4BE3}" dt="2021-05-13T22:53:37.904" v="18277" actId="26606"/>
          <ac:spMkLst>
            <pc:docMk/>
            <pc:sldMk cId="4142358330" sldId="360"/>
            <ac:spMk id="2" creationId="{21FD87E7-CDEA-4D3A-B63B-8B553D57AC6E}"/>
          </ac:spMkLst>
        </pc:spChg>
        <pc:spChg chg="mod">
          <ac:chgData name="Muhamad Irfan Hafiz Bin Muhamad Hanafi" userId="42908436-8cbf-4899-b8b2-88712ddb852d" providerId="ADAL" clId="{46B8E330-81CE-4A3B-A151-EC76BF9F4BE3}" dt="2021-05-13T22:53:48.836" v="18281" actId="5793"/>
          <ac:spMkLst>
            <pc:docMk/>
            <pc:sldMk cId="4142358330" sldId="360"/>
            <ac:spMk id="3" creationId="{925845E9-5C4E-4B14-83DE-A195D8EC6AA2}"/>
          </ac:spMkLst>
        </pc:spChg>
        <pc:spChg chg="add mod">
          <ac:chgData name="Muhamad Irfan Hafiz Bin Muhamad Hanafi" userId="42908436-8cbf-4899-b8b2-88712ddb852d" providerId="ADAL" clId="{46B8E330-81CE-4A3B-A151-EC76BF9F4BE3}" dt="2021-05-14T10:15:24.877" v="26375" actId="20577"/>
          <ac:spMkLst>
            <pc:docMk/>
            <pc:sldMk cId="4142358330" sldId="360"/>
            <ac:spMk id="6" creationId="{077E15AB-3611-4079-A339-7FA56895B18F}"/>
          </ac:spMkLst>
        </pc:spChg>
        <pc:spChg chg="add">
          <ac:chgData name="Muhamad Irfan Hafiz Bin Muhamad Hanafi" userId="42908436-8cbf-4899-b8b2-88712ddb852d" providerId="ADAL" clId="{46B8E330-81CE-4A3B-A151-EC76BF9F4BE3}" dt="2021-05-13T22:53:37.904" v="18277" actId="26606"/>
          <ac:spMkLst>
            <pc:docMk/>
            <pc:sldMk cId="4142358330" sldId="360"/>
            <ac:spMk id="7" creationId="{E844E128-FF69-4E9F-8327-6B504B3C5AE1}"/>
          </ac:spMkLst>
        </pc:spChg>
        <pc:spChg chg="add del">
          <ac:chgData name="Muhamad Irfan Hafiz Bin Muhamad Hanafi" userId="42908436-8cbf-4899-b8b2-88712ddb852d" providerId="ADAL" clId="{46B8E330-81CE-4A3B-A151-EC76BF9F4BE3}" dt="2021-05-13T22:52:21.908" v="18272" actId="26606"/>
          <ac:spMkLst>
            <pc:docMk/>
            <pc:sldMk cId="4142358330" sldId="360"/>
            <ac:spMk id="10" creationId="{990D0034-F768-41E7-85D4-F38C4DE85770}"/>
          </ac:spMkLst>
        </pc:spChg>
        <pc:spChg chg="add mod">
          <ac:chgData name="Muhamad Irfan Hafiz Bin Muhamad Hanafi" userId="42908436-8cbf-4899-b8b2-88712ddb852d" providerId="ADAL" clId="{46B8E330-81CE-4A3B-A151-EC76BF9F4BE3}" dt="2021-05-14T10:15:27.006" v="26378" actId="20577"/>
          <ac:spMkLst>
            <pc:docMk/>
            <pc:sldMk cId="4142358330" sldId="360"/>
            <ac:spMk id="13" creationId="{9B476BDD-783A-4DF2-866E-9D9C620F7C2C}"/>
          </ac:spMkLst>
        </pc:spChg>
        <pc:spChg chg="add del">
          <ac:chgData name="Muhamad Irfan Hafiz Bin Muhamad Hanafi" userId="42908436-8cbf-4899-b8b2-88712ddb852d" providerId="ADAL" clId="{46B8E330-81CE-4A3B-A151-EC76BF9F4BE3}" dt="2021-05-13T22:52:21.908" v="18272" actId="26606"/>
          <ac:spMkLst>
            <pc:docMk/>
            <pc:sldMk cId="4142358330" sldId="360"/>
            <ac:spMk id="14" creationId="{7A3E0404-86A9-40FA-8DB8-302414EE2D9E}"/>
          </ac:spMkLst>
        </pc:spChg>
        <pc:picChg chg="add mod ord">
          <ac:chgData name="Muhamad Irfan Hafiz Bin Muhamad Hanafi" userId="42908436-8cbf-4899-b8b2-88712ddb852d" providerId="ADAL" clId="{46B8E330-81CE-4A3B-A151-EC76BF9F4BE3}" dt="2021-05-13T22:53:44.814" v="18279" actId="1076"/>
          <ac:picMkLst>
            <pc:docMk/>
            <pc:sldMk cId="4142358330" sldId="360"/>
            <ac:picMk id="4" creationId="{FD385B81-E872-49E2-8899-1A37A81B3639}"/>
          </ac:picMkLst>
        </pc:picChg>
        <pc:picChg chg="add del mod">
          <ac:chgData name="Muhamad Irfan Hafiz Bin Muhamad Hanafi" userId="42908436-8cbf-4899-b8b2-88712ddb852d" providerId="ADAL" clId="{46B8E330-81CE-4A3B-A151-EC76BF9F4BE3}" dt="2021-05-13T23:47:00.451" v="18453" actId="478"/>
          <ac:picMkLst>
            <pc:docMk/>
            <pc:sldMk cId="4142358330" sldId="360"/>
            <ac:picMk id="5" creationId="{79FA5656-CB70-47FE-A9E9-7B1DF84B33E9}"/>
          </ac:picMkLst>
        </pc:picChg>
        <pc:cxnChg chg="add">
          <ac:chgData name="Muhamad Irfan Hafiz Bin Muhamad Hanafi" userId="42908436-8cbf-4899-b8b2-88712ddb852d" providerId="ADAL" clId="{46B8E330-81CE-4A3B-A151-EC76BF9F4BE3}" dt="2021-05-13T22:53:37.904" v="18277" actId="26606"/>
          <ac:cxnSpMkLst>
            <pc:docMk/>
            <pc:sldMk cId="4142358330" sldId="360"/>
            <ac:cxnSpMk id="8" creationId="{055CEADF-09EA-423C-8C45-F94AF44D5AF0}"/>
          </ac:cxnSpMkLst>
        </pc:cxnChg>
        <pc:cxnChg chg="add del">
          <ac:chgData name="Muhamad Irfan Hafiz Bin Muhamad Hanafi" userId="42908436-8cbf-4899-b8b2-88712ddb852d" providerId="ADAL" clId="{46B8E330-81CE-4A3B-A151-EC76BF9F4BE3}" dt="2021-05-13T22:52:21.908" v="18272" actId="26606"/>
          <ac:cxnSpMkLst>
            <pc:docMk/>
            <pc:sldMk cId="4142358330" sldId="360"/>
            <ac:cxnSpMk id="12" creationId="{5A0A5CF6-407C-4691-8122-49DF69D0020D}"/>
          </ac:cxnSpMkLst>
        </pc:cxnChg>
      </pc:sldChg>
      <pc:sldChg chg="addSp delSp modSp add mod ord">
        <pc:chgData name="Muhamad Irfan Hafiz Bin Muhamad Hanafi" userId="42908436-8cbf-4899-b8b2-88712ddb852d" providerId="ADAL" clId="{46B8E330-81CE-4A3B-A151-EC76BF9F4BE3}" dt="2021-05-14T10:39:29.328" v="26677" actId="20577"/>
        <pc:sldMkLst>
          <pc:docMk/>
          <pc:sldMk cId="2233991446" sldId="361"/>
        </pc:sldMkLst>
        <pc:spChg chg="mod">
          <ac:chgData name="Muhamad Irfan Hafiz Bin Muhamad Hanafi" userId="42908436-8cbf-4899-b8b2-88712ddb852d" providerId="ADAL" clId="{46B8E330-81CE-4A3B-A151-EC76BF9F4BE3}" dt="2021-05-14T10:39:29.328" v="26677" actId="20577"/>
          <ac:spMkLst>
            <pc:docMk/>
            <pc:sldMk cId="2233991446" sldId="361"/>
            <ac:spMk id="3" creationId="{4A7B6FC2-A04A-4622-9F42-3A5066984C90}"/>
          </ac:spMkLst>
        </pc:spChg>
        <pc:picChg chg="add del mod">
          <ac:chgData name="Muhamad Irfan Hafiz Bin Muhamad Hanafi" userId="42908436-8cbf-4899-b8b2-88712ddb852d" providerId="ADAL" clId="{46B8E330-81CE-4A3B-A151-EC76BF9F4BE3}" dt="2021-05-14T01:23:37.467" v="24254" actId="478"/>
          <ac:picMkLst>
            <pc:docMk/>
            <pc:sldMk cId="2233991446" sldId="361"/>
            <ac:picMk id="5" creationId="{AD121816-FDC7-41A4-941C-75CFA18567F6}"/>
          </ac:picMkLst>
        </pc:picChg>
      </pc:sldChg>
      <pc:sldChg chg="modSp new mod ord modNotesTx">
        <pc:chgData name="Muhamad Irfan Hafiz Bin Muhamad Hanafi" userId="42908436-8cbf-4899-b8b2-88712ddb852d" providerId="ADAL" clId="{46B8E330-81CE-4A3B-A151-EC76BF9F4BE3}" dt="2021-05-14T10:39:13.872" v="26668" actId="20577"/>
        <pc:sldMkLst>
          <pc:docMk/>
          <pc:sldMk cId="1570856924" sldId="362"/>
        </pc:sldMkLst>
        <pc:spChg chg="mod">
          <ac:chgData name="Muhamad Irfan Hafiz Bin Muhamad Hanafi" userId="42908436-8cbf-4899-b8b2-88712ddb852d" providerId="ADAL" clId="{46B8E330-81CE-4A3B-A151-EC76BF9F4BE3}" dt="2021-05-13T23:48:21.498" v="18460" actId="20577"/>
          <ac:spMkLst>
            <pc:docMk/>
            <pc:sldMk cId="1570856924" sldId="362"/>
            <ac:spMk id="2" creationId="{E03D5F78-5663-443F-8E73-A3164DEB95A8}"/>
          </ac:spMkLst>
        </pc:spChg>
        <pc:spChg chg="mod">
          <ac:chgData name="Muhamad Irfan Hafiz Bin Muhamad Hanafi" userId="42908436-8cbf-4899-b8b2-88712ddb852d" providerId="ADAL" clId="{46B8E330-81CE-4A3B-A151-EC76BF9F4BE3}" dt="2021-05-14T10:39:13.872" v="26668" actId="20577"/>
          <ac:spMkLst>
            <pc:docMk/>
            <pc:sldMk cId="1570856924" sldId="362"/>
            <ac:spMk id="3" creationId="{DEF16047-D8F0-4DF8-984B-4BCC0DB23A89}"/>
          </ac:spMkLst>
        </pc:spChg>
      </pc:sldChg>
      <pc:sldChg chg="addSp delSp modSp add del mod setBg delDesignElem">
        <pc:chgData name="Muhamad Irfan Hafiz Bin Muhamad Hanafi" userId="42908436-8cbf-4899-b8b2-88712ddb852d" providerId="ADAL" clId="{46B8E330-81CE-4A3B-A151-EC76BF9F4BE3}" dt="2021-05-13T23:33:39.403" v="18416" actId="47"/>
        <pc:sldMkLst>
          <pc:docMk/>
          <pc:sldMk cId="4170160452" sldId="363"/>
        </pc:sldMkLst>
        <pc:spChg chg="del mod">
          <ac:chgData name="Muhamad Irfan Hafiz Bin Muhamad Hanafi" userId="42908436-8cbf-4899-b8b2-88712ddb852d" providerId="ADAL" clId="{46B8E330-81CE-4A3B-A151-EC76BF9F4BE3}" dt="2021-05-13T23:26:50.722" v="18303"/>
          <ac:spMkLst>
            <pc:docMk/>
            <pc:sldMk cId="4170160452" sldId="363"/>
            <ac:spMk id="3" creationId="{925845E9-5C4E-4B14-83DE-A195D8EC6AA2}"/>
          </ac:spMkLst>
        </pc:spChg>
        <pc:spChg chg="mod">
          <ac:chgData name="Muhamad Irfan Hafiz Bin Muhamad Hanafi" userId="42908436-8cbf-4899-b8b2-88712ddb852d" providerId="ADAL" clId="{46B8E330-81CE-4A3B-A151-EC76BF9F4BE3}" dt="2021-05-13T23:32:38.651" v="18407" actId="1076"/>
          <ac:spMkLst>
            <pc:docMk/>
            <pc:sldMk cId="4170160452" sldId="363"/>
            <ac:spMk id="6" creationId="{077E15AB-3611-4079-A339-7FA56895B18F}"/>
          </ac:spMkLst>
        </pc:spChg>
        <pc:spChg chg="del">
          <ac:chgData name="Muhamad Irfan Hafiz Bin Muhamad Hanafi" userId="42908436-8cbf-4899-b8b2-88712ddb852d" providerId="ADAL" clId="{46B8E330-81CE-4A3B-A151-EC76BF9F4BE3}" dt="2021-05-13T23:10:17.069" v="18294"/>
          <ac:spMkLst>
            <pc:docMk/>
            <pc:sldMk cId="4170160452" sldId="363"/>
            <ac:spMk id="7" creationId="{E844E128-FF69-4E9F-8327-6B504B3C5AE1}"/>
          </ac:spMkLst>
        </pc:spChg>
        <pc:spChg chg="add del mod">
          <ac:chgData name="Muhamad Irfan Hafiz Bin Muhamad Hanafi" userId="42908436-8cbf-4899-b8b2-88712ddb852d" providerId="ADAL" clId="{46B8E330-81CE-4A3B-A151-EC76BF9F4BE3}" dt="2021-05-13T23:32:35.862" v="18406" actId="478"/>
          <ac:spMkLst>
            <pc:docMk/>
            <pc:sldMk cId="4170160452" sldId="363"/>
            <ac:spMk id="11" creationId="{509EC775-EB94-4E0F-80C2-2FE2A7C0AF80}"/>
          </ac:spMkLst>
        </pc:spChg>
        <pc:spChg chg="mod">
          <ac:chgData name="Muhamad Irfan Hafiz Bin Muhamad Hanafi" userId="42908436-8cbf-4899-b8b2-88712ddb852d" providerId="ADAL" clId="{46B8E330-81CE-4A3B-A151-EC76BF9F4BE3}" dt="2021-05-13T23:32:46.167" v="18409" actId="1076"/>
          <ac:spMkLst>
            <pc:docMk/>
            <pc:sldMk cId="4170160452" sldId="363"/>
            <ac:spMk id="13" creationId="{9B476BDD-783A-4DF2-866E-9D9C620F7C2C}"/>
          </ac:spMkLst>
        </pc:spChg>
        <pc:picChg chg="del">
          <ac:chgData name="Muhamad Irfan Hafiz Bin Muhamad Hanafi" userId="42908436-8cbf-4899-b8b2-88712ddb852d" providerId="ADAL" clId="{46B8E330-81CE-4A3B-A151-EC76BF9F4BE3}" dt="2021-05-13T23:10:31.505" v="18301" actId="478"/>
          <ac:picMkLst>
            <pc:docMk/>
            <pc:sldMk cId="4170160452" sldId="363"/>
            <ac:picMk id="4" creationId="{FD385B81-E872-49E2-8899-1A37A81B3639}"/>
          </ac:picMkLst>
        </pc:picChg>
        <pc:picChg chg="del mod">
          <ac:chgData name="Muhamad Irfan Hafiz Bin Muhamad Hanafi" userId="42908436-8cbf-4899-b8b2-88712ddb852d" providerId="ADAL" clId="{46B8E330-81CE-4A3B-A151-EC76BF9F4BE3}" dt="2021-05-13T23:10:30.744" v="18300" actId="478"/>
          <ac:picMkLst>
            <pc:docMk/>
            <pc:sldMk cId="4170160452" sldId="363"/>
            <ac:picMk id="5" creationId="{79FA5656-CB70-47FE-A9E9-7B1DF84B33E9}"/>
          </ac:picMkLst>
        </pc:picChg>
        <pc:picChg chg="add del mod">
          <ac:chgData name="Muhamad Irfan Hafiz Bin Muhamad Hanafi" userId="42908436-8cbf-4899-b8b2-88712ddb852d" providerId="ADAL" clId="{46B8E330-81CE-4A3B-A151-EC76BF9F4BE3}" dt="2021-05-13T23:27:10.606" v="18305" actId="21"/>
          <ac:picMkLst>
            <pc:docMk/>
            <pc:sldMk cId="4170160452" sldId="363"/>
            <ac:picMk id="9" creationId="{371694B1-21DC-4DDE-ACB4-8D51F22006A9}"/>
          </ac:picMkLst>
        </pc:picChg>
        <pc:picChg chg="add mod">
          <ac:chgData name="Muhamad Irfan Hafiz Bin Muhamad Hanafi" userId="42908436-8cbf-4899-b8b2-88712ddb852d" providerId="ADAL" clId="{46B8E330-81CE-4A3B-A151-EC76BF9F4BE3}" dt="2021-05-13T23:32:40.561" v="18408" actId="1076"/>
          <ac:picMkLst>
            <pc:docMk/>
            <pc:sldMk cId="4170160452" sldId="363"/>
            <ac:picMk id="12" creationId="{6AA48292-609F-4726-B834-53F02744323B}"/>
          </ac:picMkLst>
        </pc:picChg>
        <pc:picChg chg="add mod">
          <ac:chgData name="Muhamad Irfan Hafiz Bin Muhamad Hanafi" userId="42908436-8cbf-4899-b8b2-88712ddb852d" providerId="ADAL" clId="{46B8E330-81CE-4A3B-A151-EC76BF9F4BE3}" dt="2021-05-13T23:33:03.363" v="18411" actId="1076"/>
          <ac:picMkLst>
            <pc:docMk/>
            <pc:sldMk cId="4170160452" sldId="363"/>
            <ac:picMk id="14" creationId="{33255D63-05CE-49E4-BDB8-DDB530AC0B96}"/>
          </ac:picMkLst>
        </pc:picChg>
        <pc:cxnChg chg="del">
          <ac:chgData name="Muhamad Irfan Hafiz Bin Muhamad Hanafi" userId="42908436-8cbf-4899-b8b2-88712ddb852d" providerId="ADAL" clId="{46B8E330-81CE-4A3B-A151-EC76BF9F4BE3}" dt="2021-05-13T23:10:17.069" v="18294"/>
          <ac:cxnSpMkLst>
            <pc:docMk/>
            <pc:sldMk cId="4170160452" sldId="363"/>
            <ac:cxnSpMk id="8" creationId="{055CEADF-09EA-423C-8C45-F94AF44D5AF0}"/>
          </ac:cxnSpMkLst>
        </pc:cxnChg>
      </pc:sldChg>
      <pc:sldChg chg="new del">
        <pc:chgData name="Muhamad Irfan Hafiz Bin Muhamad Hanafi" userId="42908436-8cbf-4899-b8b2-88712ddb852d" providerId="ADAL" clId="{46B8E330-81CE-4A3B-A151-EC76BF9F4BE3}" dt="2021-05-13T23:29:24.822" v="18363" actId="47"/>
        <pc:sldMkLst>
          <pc:docMk/>
          <pc:sldMk cId="1138855214" sldId="364"/>
        </pc:sldMkLst>
      </pc:sldChg>
      <pc:sldChg chg="addSp delSp modSp new mod ord">
        <pc:chgData name="Muhamad Irfan Hafiz Bin Muhamad Hanafi" userId="42908436-8cbf-4899-b8b2-88712ddb852d" providerId="ADAL" clId="{46B8E330-81CE-4A3B-A151-EC76BF9F4BE3}" dt="2021-05-14T10:42:10.341" v="26846" actId="1076"/>
        <pc:sldMkLst>
          <pc:docMk/>
          <pc:sldMk cId="2080493725" sldId="364"/>
        </pc:sldMkLst>
        <pc:spChg chg="mod">
          <ac:chgData name="Muhamad Irfan Hafiz Bin Muhamad Hanafi" userId="42908436-8cbf-4899-b8b2-88712ddb852d" providerId="ADAL" clId="{46B8E330-81CE-4A3B-A151-EC76BF9F4BE3}" dt="2021-05-13T23:33:29.701" v="18413"/>
          <ac:spMkLst>
            <pc:docMk/>
            <pc:sldMk cId="2080493725" sldId="364"/>
            <ac:spMk id="2" creationId="{A2D4F77D-8CA3-49D5-8FE5-7BC54E09658E}"/>
          </ac:spMkLst>
        </pc:spChg>
        <pc:spChg chg="del">
          <ac:chgData name="Muhamad Irfan Hafiz Bin Muhamad Hanafi" userId="42908436-8cbf-4899-b8b2-88712ddb852d" providerId="ADAL" clId="{46B8E330-81CE-4A3B-A151-EC76BF9F4BE3}" dt="2021-05-13T23:33:38.293" v="18415" actId="478"/>
          <ac:spMkLst>
            <pc:docMk/>
            <pc:sldMk cId="2080493725" sldId="364"/>
            <ac:spMk id="3" creationId="{37B84C1D-C6C8-4228-8B29-107C00B464E1}"/>
          </ac:spMkLst>
        </pc:spChg>
        <pc:spChg chg="add mod">
          <ac:chgData name="Muhamad Irfan Hafiz Bin Muhamad Hanafi" userId="42908436-8cbf-4899-b8b2-88712ddb852d" providerId="ADAL" clId="{46B8E330-81CE-4A3B-A151-EC76BF9F4BE3}" dt="2021-05-14T10:42:00.603" v="26838" actId="20577"/>
          <ac:spMkLst>
            <pc:docMk/>
            <pc:sldMk cId="2080493725" sldId="364"/>
            <ac:spMk id="4" creationId="{1A1DE418-2688-4C6C-BC3E-F59ECBA42E95}"/>
          </ac:spMkLst>
        </pc:spChg>
        <pc:spChg chg="add mod">
          <ac:chgData name="Muhamad Irfan Hafiz Bin Muhamad Hanafi" userId="42908436-8cbf-4899-b8b2-88712ddb852d" providerId="ADAL" clId="{46B8E330-81CE-4A3B-A151-EC76BF9F4BE3}" dt="2021-05-14T10:42:03.135" v="26841" actId="20577"/>
          <ac:spMkLst>
            <pc:docMk/>
            <pc:sldMk cId="2080493725" sldId="364"/>
            <ac:spMk id="5" creationId="{E87DE90E-307D-4985-8F5C-2A24E446230C}"/>
          </ac:spMkLst>
        </pc:spChg>
        <pc:picChg chg="add mod">
          <ac:chgData name="Muhamad Irfan Hafiz Bin Muhamad Hanafi" userId="42908436-8cbf-4899-b8b2-88712ddb852d" providerId="ADAL" clId="{46B8E330-81CE-4A3B-A151-EC76BF9F4BE3}" dt="2021-05-14T10:42:10.341" v="26846" actId="1076"/>
          <ac:picMkLst>
            <pc:docMk/>
            <pc:sldMk cId="2080493725" sldId="364"/>
            <ac:picMk id="6" creationId="{3D04B206-C8ED-4D1F-9041-1C930B80A571}"/>
          </ac:picMkLst>
        </pc:picChg>
        <pc:picChg chg="add mod">
          <ac:chgData name="Muhamad Irfan Hafiz Bin Muhamad Hanafi" userId="42908436-8cbf-4899-b8b2-88712ddb852d" providerId="ADAL" clId="{46B8E330-81CE-4A3B-A151-EC76BF9F4BE3}" dt="2021-05-14T10:42:08.090" v="26845" actId="1076"/>
          <ac:picMkLst>
            <pc:docMk/>
            <pc:sldMk cId="2080493725" sldId="364"/>
            <ac:picMk id="7" creationId="{CD84ADA8-48CE-47E5-B818-A76F04E155EF}"/>
          </ac:picMkLst>
        </pc:picChg>
      </pc:sldChg>
      <pc:sldChg chg="modSp new mod ord">
        <pc:chgData name="Muhamad Irfan Hafiz Bin Muhamad Hanafi" userId="42908436-8cbf-4899-b8b2-88712ddb852d" providerId="ADAL" clId="{46B8E330-81CE-4A3B-A151-EC76BF9F4BE3}" dt="2021-05-16T15:13:46.590" v="26875"/>
        <pc:sldMkLst>
          <pc:docMk/>
          <pc:sldMk cId="2241928945" sldId="365"/>
        </pc:sldMkLst>
        <pc:spChg chg="mod">
          <ac:chgData name="Muhamad Irfan Hafiz Bin Muhamad Hanafi" userId="42908436-8cbf-4899-b8b2-88712ddb852d" providerId="ADAL" clId="{46B8E330-81CE-4A3B-A151-EC76BF9F4BE3}" dt="2021-05-14T00:05:46.952" v="19146" actId="20577"/>
          <ac:spMkLst>
            <pc:docMk/>
            <pc:sldMk cId="2241928945" sldId="365"/>
            <ac:spMk id="2" creationId="{CFA844CB-8392-4C1C-AE66-39FEA1625243}"/>
          </ac:spMkLst>
        </pc:spChg>
        <pc:spChg chg="mod">
          <ac:chgData name="Muhamad Irfan Hafiz Bin Muhamad Hanafi" userId="42908436-8cbf-4899-b8b2-88712ddb852d" providerId="ADAL" clId="{46B8E330-81CE-4A3B-A151-EC76BF9F4BE3}" dt="2021-05-14T00:05:52.474" v="19151" actId="20577"/>
          <ac:spMkLst>
            <pc:docMk/>
            <pc:sldMk cId="2241928945" sldId="365"/>
            <ac:spMk id="3" creationId="{A58DB5AF-43E0-4852-8976-29EDACB7CEEE}"/>
          </ac:spMkLst>
        </pc:spChg>
      </pc:sldChg>
      <pc:sldChg chg="modSp new mod ord">
        <pc:chgData name="Muhamad Irfan Hafiz Bin Muhamad Hanafi" userId="42908436-8cbf-4899-b8b2-88712ddb852d" providerId="ADAL" clId="{46B8E330-81CE-4A3B-A151-EC76BF9F4BE3}" dt="2021-05-14T08:54:29.410" v="26334"/>
        <pc:sldMkLst>
          <pc:docMk/>
          <pc:sldMk cId="1821676912" sldId="366"/>
        </pc:sldMkLst>
        <pc:spChg chg="mod">
          <ac:chgData name="Muhamad Irfan Hafiz Bin Muhamad Hanafi" userId="42908436-8cbf-4899-b8b2-88712ddb852d" providerId="ADAL" clId="{46B8E330-81CE-4A3B-A151-EC76BF9F4BE3}" dt="2021-05-14T00:24:30.717" v="19948" actId="20577"/>
          <ac:spMkLst>
            <pc:docMk/>
            <pc:sldMk cId="1821676912" sldId="366"/>
            <ac:spMk id="2" creationId="{87EE5AEB-C931-4271-A9BC-7E0903C83663}"/>
          </ac:spMkLst>
        </pc:spChg>
        <pc:spChg chg="mod">
          <ac:chgData name="Muhamad Irfan Hafiz Bin Muhamad Hanafi" userId="42908436-8cbf-4899-b8b2-88712ddb852d" providerId="ADAL" clId="{46B8E330-81CE-4A3B-A151-EC76BF9F4BE3}" dt="2021-05-14T00:58:25.453" v="22395" actId="20577"/>
          <ac:spMkLst>
            <pc:docMk/>
            <pc:sldMk cId="1821676912" sldId="366"/>
            <ac:spMk id="3" creationId="{5AFE934B-C97E-416F-9220-86FC4923F872}"/>
          </ac:spMkLst>
        </pc:spChg>
      </pc:sldChg>
      <pc:sldChg chg="modSp add mod">
        <pc:chgData name="Muhamad Irfan Hafiz Bin Muhamad Hanafi" userId="42908436-8cbf-4899-b8b2-88712ddb852d" providerId="ADAL" clId="{46B8E330-81CE-4A3B-A151-EC76BF9F4BE3}" dt="2021-05-14T10:40:02.026" v="26686" actId="20577"/>
        <pc:sldMkLst>
          <pc:docMk/>
          <pc:sldMk cId="3520035015" sldId="367"/>
        </pc:sldMkLst>
        <pc:spChg chg="mod">
          <ac:chgData name="Muhamad Irfan Hafiz Bin Muhamad Hanafi" userId="42908436-8cbf-4899-b8b2-88712ddb852d" providerId="ADAL" clId="{46B8E330-81CE-4A3B-A151-EC76BF9F4BE3}" dt="2021-05-14T10:39:59.877" v="26685"/>
          <ac:spMkLst>
            <pc:docMk/>
            <pc:sldMk cId="3520035015" sldId="367"/>
            <ac:spMk id="2" creationId="{54BC0E20-4F41-4A4F-A9B9-6A95B267743E}"/>
          </ac:spMkLst>
        </pc:spChg>
        <pc:spChg chg="mod">
          <ac:chgData name="Muhamad Irfan Hafiz Bin Muhamad Hanafi" userId="42908436-8cbf-4899-b8b2-88712ddb852d" providerId="ADAL" clId="{46B8E330-81CE-4A3B-A151-EC76BF9F4BE3}" dt="2021-05-14T10:40:02.026" v="26686" actId="20577"/>
          <ac:spMkLst>
            <pc:docMk/>
            <pc:sldMk cId="3520035015" sldId="367"/>
            <ac:spMk id="3" creationId="{71B510B1-ADA9-44BC-9222-8406A02BEF56}"/>
          </ac:spMkLst>
        </pc:spChg>
      </pc:sldChg>
      <pc:sldChg chg="modSp add del mod">
        <pc:chgData name="Muhamad Irfan Hafiz Bin Muhamad Hanafi" userId="42908436-8cbf-4899-b8b2-88712ddb852d" providerId="ADAL" clId="{46B8E330-81CE-4A3B-A151-EC76BF9F4BE3}" dt="2021-05-14T08:53:04.476" v="26330" actId="47"/>
        <pc:sldMkLst>
          <pc:docMk/>
          <pc:sldMk cId="2336076197" sldId="368"/>
        </pc:sldMkLst>
        <pc:spChg chg="mod">
          <ac:chgData name="Muhamad Irfan Hafiz Bin Muhamad Hanafi" userId="42908436-8cbf-4899-b8b2-88712ddb852d" providerId="ADAL" clId="{46B8E330-81CE-4A3B-A151-EC76BF9F4BE3}" dt="2021-05-14T00:29:45.279" v="20412" actId="20577"/>
          <ac:spMkLst>
            <pc:docMk/>
            <pc:sldMk cId="2336076197" sldId="368"/>
            <ac:spMk id="2" creationId="{54BC0E20-4F41-4A4F-A9B9-6A95B267743E}"/>
          </ac:spMkLst>
        </pc:spChg>
        <pc:spChg chg="mod">
          <ac:chgData name="Muhamad Irfan Hafiz Bin Muhamad Hanafi" userId="42908436-8cbf-4899-b8b2-88712ddb852d" providerId="ADAL" clId="{46B8E330-81CE-4A3B-A151-EC76BF9F4BE3}" dt="2021-05-14T00:30:04.735" v="20413"/>
          <ac:spMkLst>
            <pc:docMk/>
            <pc:sldMk cId="2336076197" sldId="368"/>
            <ac:spMk id="3" creationId="{71B510B1-ADA9-44BC-9222-8406A02BEF56}"/>
          </ac:spMkLst>
        </pc:spChg>
      </pc:sldChg>
      <pc:sldChg chg="addSp delSp modSp add mod">
        <pc:chgData name="Muhamad Irfan Hafiz Bin Muhamad Hanafi" userId="42908436-8cbf-4899-b8b2-88712ddb852d" providerId="ADAL" clId="{46B8E330-81CE-4A3B-A151-EC76BF9F4BE3}" dt="2021-05-14T10:22:06.477" v="26380"/>
        <pc:sldMkLst>
          <pc:docMk/>
          <pc:sldMk cId="1788449518" sldId="369"/>
        </pc:sldMkLst>
        <pc:spChg chg="mod">
          <ac:chgData name="Muhamad Irfan Hafiz Bin Muhamad Hanafi" userId="42908436-8cbf-4899-b8b2-88712ddb852d" providerId="ADAL" clId="{46B8E330-81CE-4A3B-A151-EC76BF9F4BE3}" dt="2021-05-14T00:29:34.861" v="20383" actId="20577"/>
          <ac:spMkLst>
            <pc:docMk/>
            <pc:sldMk cId="1788449518" sldId="369"/>
            <ac:spMk id="2" creationId="{54BC0E20-4F41-4A4F-A9B9-6A95B267743E}"/>
          </ac:spMkLst>
        </pc:spChg>
        <pc:spChg chg="mod">
          <ac:chgData name="Muhamad Irfan Hafiz Bin Muhamad Hanafi" userId="42908436-8cbf-4899-b8b2-88712ddb852d" providerId="ADAL" clId="{46B8E330-81CE-4A3B-A151-EC76BF9F4BE3}" dt="2021-05-14T01:17:30.779" v="24123" actId="20577"/>
          <ac:spMkLst>
            <pc:docMk/>
            <pc:sldMk cId="1788449518" sldId="369"/>
            <ac:spMk id="3" creationId="{71B510B1-ADA9-44BC-9222-8406A02BEF56}"/>
          </ac:spMkLst>
        </pc:spChg>
        <pc:spChg chg="add del mod">
          <ac:chgData name="Muhamad Irfan Hafiz Bin Muhamad Hanafi" userId="42908436-8cbf-4899-b8b2-88712ddb852d" providerId="ADAL" clId="{46B8E330-81CE-4A3B-A151-EC76BF9F4BE3}" dt="2021-05-14T10:22:06.477" v="26380"/>
          <ac:spMkLst>
            <pc:docMk/>
            <pc:sldMk cId="1788449518" sldId="369"/>
            <ac:spMk id="4" creationId="{5876032B-8E95-41D7-BB18-BA8361AECEE8}"/>
          </ac:spMkLst>
        </pc:spChg>
      </pc:sldChg>
      <pc:sldChg chg="modSp add mod">
        <pc:chgData name="Muhamad Irfan Hafiz Bin Muhamad Hanafi" userId="42908436-8cbf-4899-b8b2-88712ddb852d" providerId="ADAL" clId="{46B8E330-81CE-4A3B-A151-EC76BF9F4BE3}" dt="2021-05-14T01:18:31.064" v="24245" actId="20577"/>
        <pc:sldMkLst>
          <pc:docMk/>
          <pc:sldMk cId="3304839429" sldId="370"/>
        </pc:sldMkLst>
        <pc:spChg chg="mod">
          <ac:chgData name="Muhamad Irfan Hafiz Bin Muhamad Hanafi" userId="42908436-8cbf-4899-b8b2-88712ddb852d" providerId="ADAL" clId="{46B8E330-81CE-4A3B-A151-EC76BF9F4BE3}" dt="2021-05-14T01:18:31.064" v="24245" actId="20577"/>
          <ac:spMkLst>
            <pc:docMk/>
            <pc:sldMk cId="3304839429" sldId="370"/>
            <ac:spMk id="3" creationId="{71B510B1-ADA9-44BC-9222-8406A02BEF56}"/>
          </ac:spMkLst>
        </pc:spChg>
      </pc:sldChg>
      <pc:sldChg chg="modSp add mod">
        <pc:chgData name="Muhamad Irfan Hafiz Bin Muhamad Hanafi" userId="42908436-8cbf-4899-b8b2-88712ddb852d" providerId="ADAL" clId="{46B8E330-81CE-4A3B-A151-EC76BF9F4BE3}" dt="2021-05-14T00:43:11.030" v="21404" actId="20577"/>
        <pc:sldMkLst>
          <pc:docMk/>
          <pc:sldMk cId="1379710612" sldId="371"/>
        </pc:sldMkLst>
        <pc:spChg chg="mod">
          <ac:chgData name="Muhamad Irfan Hafiz Bin Muhamad Hanafi" userId="42908436-8cbf-4899-b8b2-88712ddb852d" providerId="ADAL" clId="{46B8E330-81CE-4A3B-A151-EC76BF9F4BE3}" dt="2021-05-14T00:43:11.030" v="21404" actId="20577"/>
          <ac:spMkLst>
            <pc:docMk/>
            <pc:sldMk cId="1379710612" sldId="371"/>
            <ac:spMk id="3" creationId="{71B510B1-ADA9-44BC-9222-8406A02BEF56}"/>
          </ac:spMkLst>
        </pc:spChg>
      </pc:sldChg>
      <pc:sldChg chg="modSp new mod">
        <pc:chgData name="Muhamad Irfan Hafiz Bin Muhamad Hanafi" userId="42908436-8cbf-4899-b8b2-88712ddb852d" providerId="ADAL" clId="{46B8E330-81CE-4A3B-A151-EC76BF9F4BE3}" dt="2021-05-14T01:02:54.882" v="22404" actId="20577"/>
        <pc:sldMkLst>
          <pc:docMk/>
          <pc:sldMk cId="4165793466" sldId="372"/>
        </pc:sldMkLst>
        <pc:spChg chg="mod">
          <ac:chgData name="Muhamad Irfan Hafiz Bin Muhamad Hanafi" userId="42908436-8cbf-4899-b8b2-88712ddb852d" providerId="ADAL" clId="{46B8E330-81CE-4A3B-A151-EC76BF9F4BE3}" dt="2021-05-14T01:02:54.882" v="22404" actId="20577"/>
          <ac:spMkLst>
            <pc:docMk/>
            <pc:sldMk cId="4165793466" sldId="372"/>
            <ac:spMk id="2" creationId="{A2A38506-4B26-405B-A202-022C34527982}"/>
          </ac:spMkLst>
        </pc:spChg>
        <pc:spChg chg="mod">
          <ac:chgData name="Muhamad Irfan Hafiz Bin Muhamad Hanafi" userId="42908436-8cbf-4899-b8b2-88712ddb852d" providerId="ADAL" clId="{46B8E330-81CE-4A3B-A151-EC76BF9F4BE3}" dt="2021-05-14T01:02:49.693" v="22398"/>
          <ac:spMkLst>
            <pc:docMk/>
            <pc:sldMk cId="4165793466" sldId="372"/>
            <ac:spMk id="3" creationId="{8EE24271-F55E-43A2-B48E-D9E8FA34DA43}"/>
          </ac:spMkLst>
        </pc:spChg>
      </pc:sldChg>
      <pc:sldChg chg="addSp delSp modSp new mod setBg">
        <pc:chgData name="Muhamad Irfan Hafiz Bin Muhamad Hanafi" userId="42908436-8cbf-4899-b8b2-88712ddb852d" providerId="ADAL" clId="{46B8E330-81CE-4A3B-A151-EC76BF9F4BE3}" dt="2021-05-14T01:28:43.892" v="24628" actId="26606"/>
        <pc:sldMkLst>
          <pc:docMk/>
          <pc:sldMk cId="2505071942" sldId="373"/>
        </pc:sldMkLst>
        <pc:spChg chg="mod">
          <ac:chgData name="Muhamad Irfan Hafiz Bin Muhamad Hanafi" userId="42908436-8cbf-4899-b8b2-88712ddb852d" providerId="ADAL" clId="{46B8E330-81CE-4A3B-A151-EC76BF9F4BE3}" dt="2021-05-14T01:28:43.892" v="24628" actId="26606"/>
          <ac:spMkLst>
            <pc:docMk/>
            <pc:sldMk cId="2505071942" sldId="373"/>
            <ac:spMk id="2" creationId="{BB79B610-CC44-4372-9171-7EFBB455FEBE}"/>
          </ac:spMkLst>
        </pc:spChg>
        <pc:spChg chg="del">
          <ac:chgData name="Muhamad Irfan Hafiz Bin Muhamad Hanafi" userId="42908436-8cbf-4899-b8b2-88712ddb852d" providerId="ADAL" clId="{46B8E330-81CE-4A3B-A151-EC76BF9F4BE3}" dt="2021-05-14T01:28:40.489" v="24625" actId="478"/>
          <ac:spMkLst>
            <pc:docMk/>
            <pc:sldMk cId="2505071942" sldId="373"/>
            <ac:spMk id="3" creationId="{42C0D2CC-1EF8-471F-9398-70D5AC7B41E8}"/>
          </ac:spMkLst>
        </pc:spChg>
        <pc:spChg chg="add del">
          <ac:chgData name="Muhamad Irfan Hafiz Bin Muhamad Hanafi" userId="42908436-8cbf-4899-b8b2-88712ddb852d" providerId="ADAL" clId="{46B8E330-81CE-4A3B-A151-EC76BF9F4BE3}" dt="2021-05-14T01:28:43.883" v="24627" actId="26606"/>
          <ac:spMkLst>
            <pc:docMk/>
            <pc:sldMk cId="2505071942" sldId="373"/>
            <ac:spMk id="7" creationId="{39E3965E-AC41-4711-9D10-E25ABB132D86}"/>
          </ac:spMkLst>
        </pc:spChg>
        <pc:spChg chg="add del">
          <ac:chgData name="Muhamad Irfan Hafiz Bin Muhamad Hanafi" userId="42908436-8cbf-4899-b8b2-88712ddb852d" providerId="ADAL" clId="{46B8E330-81CE-4A3B-A151-EC76BF9F4BE3}" dt="2021-05-14T01:28:43.883" v="24627" actId="26606"/>
          <ac:spMkLst>
            <pc:docMk/>
            <pc:sldMk cId="2505071942" sldId="373"/>
            <ac:spMk id="11" creationId="{B601567C-4815-45C4-A8C8-DEF236232A30}"/>
          </ac:spMkLst>
        </pc:spChg>
        <pc:spChg chg="add del">
          <ac:chgData name="Muhamad Irfan Hafiz Bin Muhamad Hanafi" userId="42908436-8cbf-4899-b8b2-88712ddb852d" providerId="ADAL" clId="{46B8E330-81CE-4A3B-A151-EC76BF9F4BE3}" dt="2021-05-14T01:28:43.883" v="24627" actId="26606"/>
          <ac:spMkLst>
            <pc:docMk/>
            <pc:sldMk cId="2505071942" sldId="373"/>
            <ac:spMk id="15" creationId="{277711D3-2534-4918-8661-020829D71301}"/>
          </ac:spMkLst>
        </pc:spChg>
        <pc:spChg chg="add">
          <ac:chgData name="Muhamad Irfan Hafiz Bin Muhamad Hanafi" userId="42908436-8cbf-4899-b8b2-88712ddb852d" providerId="ADAL" clId="{46B8E330-81CE-4A3B-A151-EC76BF9F4BE3}" dt="2021-05-14T01:28:43.892" v="24628" actId="26606"/>
          <ac:spMkLst>
            <pc:docMk/>
            <pc:sldMk cId="2505071942" sldId="373"/>
            <ac:spMk id="17" creationId="{39E3965E-AC41-4711-9D10-E25ABB132D86}"/>
          </ac:spMkLst>
        </pc:spChg>
        <pc:spChg chg="add">
          <ac:chgData name="Muhamad Irfan Hafiz Bin Muhamad Hanafi" userId="42908436-8cbf-4899-b8b2-88712ddb852d" providerId="ADAL" clId="{46B8E330-81CE-4A3B-A151-EC76BF9F4BE3}" dt="2021-05-14T01:28:43.892" v="24628" actId="26606"/>
          <ac:spMkLst>
            <pc:docMk/>
            <pc:sldMk cId="2505071942" sldId="373"/>
            <ac:spMk id="19" creationId="{8C6E698C-8155-4B8B-BDC9-B7299772B509}"/>
          </ac:spMkLst>
        </pc:spChg>
        <pc:spChg chg="add">
          <ac:chgData name="Muhamad Irfan Hafiz Bin Muhamad Hanafi" userId="42908436-8cbf-4899-b8b2-88712ddb852d" providerId="ADAL" clId="{46B8E330-81CE-4A3B-A151-EC76BF9F4BE3}" dt="2021-05-14T01:28:43.892" v="24628" actId="26606"/>
          <ac:spMkLst>
            <pc:docMk/>
            <pc:sldMk cId="2505071942" sldId="373"/>
            <ac:spMk id="21" creationId="{3DB7FA66-7966-4A39-A523-95F344095217}"/>
          </ac:spMkLst>
        </pc:spChg>
        <pc:cxnChg chg="add del">
          <ac:chgData name="Muhamad Irfan Hafiz Bin Muhamad Hanafi" userId="42908436-8cbf-4899-b8b2-88712ddb852d" providerId="ADAL" clId="{46B8E330-81CE-4A3B-A151-EC76BF9F4BE3}" dt="2021-05-14T01:28:43.883" v="24627" actId="26606"/>
          <ac:cxnSpMkLst>
            <pc:docMk/>
            <pc:sldMk cId="2505071942" sldId="373"/>
            <ac:cxnSpMk id="9" creationId="{1F5DC8C3-BA5F-4EED-BB9A-A14272BD82A1}"/>
          </ac:cxnSpMkLst>
        </pc:cxnChg>
        <pc:cxnChg chg="add del">
          <ac:chgData name="Muhamad Irfan Hafiz Bin Muhamad Hanafi" userId="42908436-8cbf-4899-b8b2-88712ddb852d" providerId="ADAL" clId="{46B8E330-81CE-4A3B-A151-EC76BF9F4BE3}" dt="2021-05-14T01:28:43.883" v="24627" actId="26606"/>
          <ac:cxnSpMkLst>
            <pc:docMk/>
            <pc:sldMk cId="2505071942" sldId="373"/>
            <ac:cxnSpMk id="13" creationId="{9D2BBCA2-F039-47DF-B36F-39D7E7CC0090}"/>
          </ac:cxnSpMkLst>
        </pc:cxnChg>
        <pc:cxnChg chg="add">
          <ac:chgData name="Muhamad Irfan Hafiz Bin Muhamad Hanafi" userId="42908436-8cbf-4899-b8b2-88712ddb852d" providerId="ADAL" clId="{46B8E330-81CE-4A3B-A151-EC76BF9F4BE3}" dt="2021-05-14T01:28:43.892" v="24628" actId="26606"/>
          <ac:cxnSpMkLst>
            <pc:docMk/>
            <pc:sldMk cId="2505071942" sldId="373"/>
            <ac:cxnSpMk id="18" creationId="{1F5DC8C3-BA5F-4EED-BB9A-A14272BD82A1}"/>
          </ac:cxnSpMkLst>
        </pc:cxnChg>
        <pc:cxnChg chg="add">
          <ac:chgData name="Muhamad Irfan Hafiz Bin Muhamad Hanafi" userId="42908436-8cbf-4899-b8b2-88712ddb852d" providerId="ADAL" clId="{46B8E330-81CE-4A3B-A151-EC76BF9F4BE3}" dt="2021-05-14T01:28:43.892" v="24628" actId="26606"/>
          <ac:cxnSpMkLst>
            <pc:docMk/>
            <pc:sldMk cId="2505071942" sldId="373"/>
            <ac:cxnSpMk id="20" creationId="{09525C9A-1972-4836-BA7A-706C946EF4DA}"/>
          </ac:cxnSpMkLst>
        </pc:cxnChg>
      </pc:sldChg>
      <pc:sldChg chg="modSp new mod ord modNotesTx">
        <pc:chgData name="Muhamad Irfan Hafiz Bin Muhamad Hanafi" userId="42908436-8cbf-4899-b8b2-88712ddb852d" providerId="ADAL" clId="{46B8E330-81CE-4A3B-A151-EC76BF9F4BE3}" dt="2021-05-14T08:52:33.765" v="26327"/>
        <pc:sldMkLst>
          <pc:docMk/>
          <pc:sldMk cId="3286556391" sldId="374"/>
        </pc:sldMkLst>
        <pc:spChg chg="mod">
          <ac:chgData name="Muhamad Irfan Hafiz Bin Muhamad Hanafi" userId="42908436-8cbf-4899-b8b2-88712ddb852d" providerId="ADAL" clId="{46B8E330-81CE-4A3B-A151-EC76BF9F4BE3}" dt="2021-05-14T07:05:13.730" v="25199" actId="20577"/>
          <ac:spMkLst>
            <pc:docMk/>
            <pc:sldMk cId="3286556391" sldId="374"/>
            <ac:spMk id="2" creationId="{CF505EC7-0DAC-42CB-9066-756A35119B8E}"/>
          </ac:spMkLst>
        </pc:spChg>
        <pc:spChg chg="mod">
          <ac:chgData name="Muhamad Irfan Hafiz Bin Muhamad Hanafi" userId="42908436-8cbf-4899-b8b2-88712ddb852d" providerId="ADAL" clId="{46B8E330-81CE-4A3B-A151-EC76BF9F4BE3}" dt="2021-05-14T07:05:51.892" v="25298" actId="20577"/>
          <ac:spMkLst>
            <pc:docMk/>
            <pc:sldMk cId="3286556391" sldId="374"/>
            <ac:spMk id="3" creationId="{04202178-1C00-4F37-9F5B-3581BDE8416D}"/>
          </ac:spMkLst>
        </pc:spChg>
      </pc:sldChg>
      <pc:sldChg chg="addSp delSp modSp add mod">
        <pc:chgData name="Muhamad Irfan Hafiz Bin Muhamad Hanafi" userId="42908436-8cbf-4899-b8b2-88712ddb852d" providerId="ADAL" clId="{46B8E330-81CE-4A3B-A151-EC76BF9F4BE3}" dt="2021-05-14T07:12:57.938" v="25465" actId="20577"/>
        <pc:sldMkLst>
          <pc:docMk/>
          <pc:sldMk cId="1870741781" sldId="375"/>
        </pc:sldMkLst>
        <pc:spChg chg="mod">
          <ac:chgData name="Muhamad Irfan Hafiz Bin Muhamad Hanafi" userId="42908436-8cbf-4899-b8b2-88712ddb852d" providerId="ADAL" clId="{46B8E330-81CE-4A3B-A151-EC76BF9F4BE3}" dt="2021-05-14T07:12:57.938" v="25465" actId="20577"/>
          <ac:spMkLst>
            <pc:docMk/>
            <pc:sldMk cId="1870741781" sldId="375"/>
            <ac:spMk id="2" creationId="{0C1AAC53-2466-4337-9700-04F611D25525}"/>
          </ac:spMkLst>
        </pc:spChg>
        <pc:spChg chg="mod">
          <ac:chgData name="Muhamad Irfan Hafiz Bin Muhamad Hanafi" userId="42908436-8cbf-4899-b8b2-88712ddb852d" providerId="ADAL" clId="{46B8E330-81CE-4A3B-A151-EC76BF9F4BE3}" dt="2021-05-14T07:09:52.670" v="25386" actId="20577"/>
          <ac:spMkLst>
            <pc:docMk/>
            <pc:sldMk cId="1870741781" sldId="375"/>
            <ac:spMk id="5" creationId="{E3B7C50E-BBCD-4474-BD5E-029EB7B75818}"/>
          </ac:spMkLst>
        </pc:spChg>
        <pc:picChg chg="del">
          <ac:chgData name="Muhamad Irfan Hafiz Bin Muhamad Hanafi" userId="42908436-8cbf-4899-b8b2-88712ddb852d" providerId="ADAL" clId="{46B8E330-81CE-4A3B-A151-EC76BF9F4BE3}" dt="2021-05-14T07:09:48.353" v="25379" actId="478"/>
          <ac:picMkLst>
            <pc:docMk/>
            <pc:sldMk cId="1870741781" sldId="375"/>
            <ac:picMk id="3" creationId="{A8FB14C1-3769-439E-9A13-DA49F745BAB9}"/>
          </ac:picMkLst>
        </pc:picChg>
        <pc:picChg chg="del">
          <ac:chgData name="Muhamad Irfan Hafiz Bin Muhamad Hanafi" userId="42908436-8cbf-4899-b8b2-88712ddb852d" providerId="ADAL" clId="{46B8E330-81CE-4A3B-A151-EC76BF9F4BE3}" dt="2021-05-14T07:09:48.868" v="25380" actId="478"/>
          <ac:picMkLst>
            <pc:docMk/>
            <pc:sldMk cId="1870741781" sldId="375"/>
            <ac:picMk id="4" creationId="{8B8E6051-0A61-4691-8669-66A766515192}"/>
          </ac:picMkLst>
        </pc:picChg>
        <pc:picChg chg="add mod">
          <ac:chgData name="Muhamad Irfan Hafiz Bin Muhamad Hanafi" userId="42908436-8cbf-4899-b8b2-88712ddb852d" providerId="ADAL" clId="{46B8E330-81CE-4A3B-A151-EC76BF9F4BE3}" dt="2021-05-14T07:10:09.411" v="25390" actId="1076"/>
          <ac:picMkLst>
            <pc:docMk/>
            <pc:sldMk cId="1870741781" sldId="375"/>
            <ac:picMk id="6" creationId="{BD36A291-D210-4237-A3AE-B39FC416CE1F}"/>
          </ac:picMkLst>
        </pc:picChg>
        <pc:picChg chg="add mod">
          <ac:chgData name="Muhamad Irfan Hafiz Bin Muhamad Hanafi" userId="42908436-8cbf-4899-b8b2-88712ddb852d" providerId="ADAL" clId="{46B8E330-81CE-4A3B-A151-EC76BF9F4BE3}" dt="2021-05-14T07:10:39.831" v="25395" actId="1076"/>
          <ac:picMkLst>
            <pc:docMk/>
            <pc:sldMk cId="1870741781" sldId="375"/>
            <ac:picMk id="7" creationId="{EF41EE25-FF19-4C7C-AF8A-D59DB853A434}"/>
          </ac:picMkLst>
        </pc:picChg>
      </pc:sldChg>
      <pc:sldChg chg="addSp delSp modSp add mod">
        <pc:chgData name="Muhamad Irfan Hafiz Bin Muhamad Hanafi" userId="42908436-8cbf-4899-b8b2-88712ddb852d" providerId="ADAL" clId="{46B8E330-81CE-4A3B-A151-EC76BF9F4BE3}" dt="2021-05-14T07:12:55.958" v="25464" actId="20577"/>
        <pc:sldMkLst>
          <pc:docMk/>
          <pc:sldMk cId="2979051576" sldId="376"/>
        </pc:sldMkLst>
        <pc:spChg chg="mod">
          <ac:chgData name="Muhamad Irfan Hafiz Bin Muhamad Hanafi" userId="42908436-8cbf-4899-b8b2-88712ddb852d" providerId="ADAL" clId="{46B8E330-81CE-4A3B-A151-EC76BF9F4BE3}" dt="2021-05-14T07:12:55.958" v="25464" actId="20577"/>
          <ac:spMkLst>
            <pc:docMk/>
            <pc:sldMk cId="2979051576" sldId="376"/>
            <ac:spMk id="2" creationId="{0C1AAC53-2466-4337-9700-04F611D25525}"/>
          </ac:spMkLst>
        </pc:spChg>
        <pc:spChg chg="mod">
          <ac:chgData name="Muhamad Irfan Hafiz Bin Muhamad Hanafi" userId="42908436-8cbf-4899-b8b2-88712ddb852d" providerId="ADAL" clId="{46B8E330-81CE-4A3B-A151-EC76BF9F4BE3}" dt="2021-05-14T07:10:53.779" v="25409" actId="1076"/>
          <ac:spMkLst>
            <pc:docMk/>
            <pc:sldMk cId="2979051576" sldId="376"/>
            <ac:spMk id="5" creationId="{E3B7C50E-BBCD-4474-BD5E-029EB7B75818}"/>
          </ac:spMkLst>
        </pc:spChg>
        <pc:picChg chg="add mod">
          <ac:chgData name="Muhamad Irfan Hafiz Bin Muhamad Hanafi" userId="42908436-8cbf-4899-b8b2-88712ddb852d" providerId="ADAL" clId="{46B8E330-81CE-4A3B-A151-EC76BF9F4BE3}" dt="2021-05-14T07:11:28.662" v="25412" actId="1076"/>
          <ac:picMkLst>
            <pc:docMk/>
            <pc:sldMk cId="2979051576" sldId="376"/>
            <ac:picMk id="3" creationId="{B1D90E3F-D146-438B-8398-481869CA4274}"/>
          </ac:picMkLst>
        </pc:picChg>
        <pc:picChg chg="add mod">
          <ac:chgData name="Muhamad Irfan Hafiz Bin Muhamad Hanafi" userId="42908436-8cbf-4899-b8b2-88712ddb852d" providerId="ADAL" clId="{46B8E330-81CE-4A3B-A151-EC76BF9F4BE3}" dt="2021-05-14T07:11:51.581" v="25417" actId="1076"/>
          <ac:picMkLst>
            <pc:docMk/>
            <pc:sldMk cId="2979051576" sldId="376"/>
            <ac:picMk id="4" creationId="{A111743A-1AA7-49BB-BE69-E7C113DCCEF4}"/>
          </ac:picMkLst>
        </pc:picChg>
        <pc:picChg chg="del">
          <ac:chgData name="Muhamad Irfan Hafiz Bin Muhamad Hanafi" userId="42908436-8cbf-4899-b8b2-88712ddb852d" providerId="ADAL" clId="{46B8E330-81CE-4A3B-A151-EC76BF9F4BE3}" dt="2021-05-14T07:10:49.632" v="25407" actId="478"/>
          <ac:picMkLst>
            <pc:docMk/>
            <pc:sldMk cId="2979051576" sldId="376"/>
            <ac:picMk id="6" creationId="{BD36A291-D210-4237-A3AE-B39FC416CE1F}"/>
          </ac:picMkLst>
        </pc:picChg>
        <pc:picChg chg="del">
          <ac:chgData name="Muhamad Irfan Hafiz Bin Muhamad Hanafi" userId="42908436-8cbf-4899-b8b2-88712ddb852d" providerId="ADAL" clId="{46B8E330-81CE-4A3B-A151-EC76BF9F4BE3}" dt="2021-05-14T07:10:50.111" v="25408" actId="478"/>
          <ac:picMkLst>
            <pc:docMk/>
            <pc:sldMk cId="2979051576" sldId="376"/>
            <ac:picMk id="7" creationId="{EF41EE25-FF19-4C7C-AF8A-D59DB853A434}"/>
          </ac:picMkLst>
        </pc:picChg>
      </pc:sldChg>
      <pc:sldChg chg="modSp new del mod">
        <pc:chgData name="Muhamad Irfan Hafiz Bin Muhamad Hanafi" userId="42908436-8cbf-4899-b8b2-88712ddb852d" providerId="ADAL" clId="{46B8E330-81CE-4A3B-A151-EC76BF9F4BE3}" dt="2021-05-14T07:29:57.495" v="25742" actId="47"/>
        <pc:sldMkLst>
          <pc:docMk/>
          <pc:sldMk cId="1278472140" sldId="377"/>
        </pc:sldMkLst>
        <pc:spChg chg="mod">
          <ac:chgData name="Muhamad Irfan Hafiz Bin Muhamad Hanafi" userId="42908436-8cbf-4899-b8b2-88712ddb852d" providerId="ADAL" clId="{46B8E330-81CE-4A3B-A151-EC76BF9F4BE3}" dt="2021-05-14T07:29:56.013" v="25741" actId="20577"/>
          <ac:spMkLst>
            <pc:docMk/>
            <pc:sldMk cId="1278472140" sldId="377"/>
            <ac:spMk id="2" creationId="{97598952-E9BC-4C9C-9A13-81C70297CBE2}"/>
          </ac:spMkLst>
        </pc:spChg>
      </pc:sldChg>
      <pc:sldChg chg="modSp new del mod ord">
        <pc:chgData name="Muhamad Irfan Hafiz Bin Muhamad Hanafi" userId="42908436-8cbf-4899-b8b2-88712ddb852d" providerId="ADAL" clId="{46B8E330-81CE-4A3B-A151-EC76BF9F4BE3}" dt="2021-05-14T07:29:09.725" v="25707" actId="47"/>
        <pc:sldMkLst>
          <pc:docMk/>
          <pc:sldMk cId="1518072658" sldId="377"/>
        </pc:sldMkLst>
        <pc:spChg chg="mod">
          <ac:chgData name="Muhamad Irfan Hafiz Bin Muhamad Hanafi" userId="42908436-8cbf-4899-b8b2-88712ddb852d" providerId="ADAL" clId="{46B8E330-81CE-4A3B-A151-EC76BF9F4BE3}" dt="2021-05-14T07:12:53.253" v="25463" actId="20577"/>
          <ac:spMkLst>
            <pc:docMk/>
            <pc:sldMk cId="1518072658" sldId="377"/>
            <ac:spMk id="2" creationId="{219A465F-70DF-435B-A8E0-0322A7CD08FE}"/>
          </ac:spMkLst>
        </pc:spChg>
      </pc:sldChg>
      <pc:sldChg chg="addSp delSp modSp add mod">
        <pc:chgData name="Muhamad Irfan Hafiz Bin Muhamad Hanafi" userId="42908436-8cbf-4899-b8b2-88712ddb852d" providerId="ADAL" clId="{46B8E330-81CE-4A3B-A151-EC76BF9F4BE3}" dt="2021-05-14T07:35:10.791" v="25785" actId="14100"/>
        <pc:sldMkLst>
          <pc:docMk/>
          <pc:sldMk cId="1615551422" sldId="377"/>
        </pc:sldMkLst>
        <pc:spChg chg="mod">
          <ac:chgData name="Muhamad Irfan Hafiz Bin Muhamad Hanafi" userId="42908436-8cbf-4899-b8b2-88712ddb852d" providerId="ADAL" clId="{46B8E330-81CE-4A3B-A151-EC76BF9F4BE3}" dt="2021-05-14T07:30:04.027" v="25753" actId="20577"/>
          <ac:spMkLst>
            <pc:docMk/>
            <pc:sldMk cId="1615551422" sldId="377"/>
            <ac:spMk id="2" creationId="{0C1AAC53-2466-4337-9700-04F611D25525}"/>
          </ac:spMkLst>
        </pc:spChg>
        <pc:picChg chg="del">
          <ac:chgData name="Muhamad Irfan Hafiz Bin Muhamad Hanafi" userId="42908436-8cbf-4899-b8b2-88712ddb852d" providerId="ADAL" clId="{46B8E330-81CE-4A3B-A151-EC76BF9F4BE3}" dt="2021-05-14T07:34:20.564" v="25774" actId="478"/>
          <ac:picMkLst>
            <pc:docMk/>
            <pc:sldMk cId="1615551422" sldId="377"/>
            <ac:picMk id="3" creationId="{A8FB14C1-3769-439E-9A13-DA49F745BAB9}"/>
          </ac:picMkLst>
        </pc:picChg>
        <pc:picChg chg="del">
          <ac:chgData name="Muhamad Irfan Hafiz Bin Muhamad Hanafi" userId="42908436-8cbf-4899-b8b2-88712ddb852d" providerId="ADAL" clId="{46B8E330-81CE-4A3B-A151-EC76BF9F4BE3}" dt="2021-05-14T07:34:21.214" v="25775" actId="478"/>
          <ac:picMkLst>
            <pc:docMk/>
            <pc:sldMk cId="1615551422" sldId="377"/>
            <ac:picMk id="4" creationId="{8B8E6051-0A61-4691-8669-66A766515192}"/>
          </ac:picMkLst>
        </pc:picChg>
        <pc:picChg chg="add mod">
          <ac:chgData name="Muhamad Irfan Hafiz Bin Muhamad Hanafi" userId="42908436-8cbf-4899-b8b2-88712ddb852d" providerId="ADAL" clId="{46B8E330-81CE-4A3B-A151-EC76BF9F4BE3}" dt="2021-05-14T07:34:40.430" v="25781" actId="14100"/>
          <ac:picMkLst>
            <pc:docMk/>
            <pc:sldMk cId="1615551422" sldId="377"/>
            <ac:picMk id="6" creationId="{525C5014-9EBF-4F28-811F-8B5A523AB034}"/>
          </ac:picMkLst>
        </pc:picChg>
        <pc:picChg chg="add mod">
          <ac:chgData name="Muhamad Irfan Hafiz Bin Muhamad Hanafi" userId="42908436-8cbf-4899-b8b2-88712ddb852d" providerId="ADAL" clId="{46B8E330-81CE-4A3B-A151-EC76BF9F4BE3}" dt="2021-05-14T07:35:10.791" v="25785" actId="14100"/>
          <ac:picMkLst>
            <pc:docMk/>
            <pc:sldMk cId="1615551422" sldId="377"/>
            <ac:picMk id="7" creationId="{7681F5B5-E082-4611-AB30-B9B312DBCB2D}"/>
          </ac:picMkLst>
        </pc:picChg>
      </pc:sldChg>
      <pc:sldChg chg="addSp delSp modSp add mod">
        <pc:chgData name="Muhamad Irfan Hafiz Bin Muhamad Hanafi" userId="42908436-8cbf-4899-b8b2-88712ddb852d" providerId="ADAL" clId="{46B8E330-81CE-4A3B-A151-EC76BF9F4BE3}" dt="2021-05-14T07:39:02.535" v="25819" actId="1076"/>
        <pc:sldMkLst>
          <pc:docMk/>
          <pc:sldMk cId="498082042" sldId="378"/>
        </pc:sldMkLst>
        <pc:spChg chg="mod">
          <ac:chgData name="Muhamad Irfan Hafiz Bin Muhamad Hanafi" userId="42908436-8cbf-4899-b8b2-88712ddb852d" providerId="ADAL" clId="{46B8E330-81CE-4A3B-A151-EC76BF9F4BE3}" dt="2021-05-14T07:30:06.238" v="25754"/>
          <ac:spMkLst>
            <pc:docMk/>
            <pc:sldMk cId="498082042" sldId="378"/>
            <ac:spMk id="2" creationId="{0C1AAC53-2466-4337-9700-04F611D25525}"/>
          </ac:spMkLst>
        </pc:spChg>
        <pc:picChg chg="add mod">
          <ac:chgData name="Muhamad Irfan Hafiz Bin Muhamad Hanafi" userId="42908436-8cbf-4899-b8b2-88712ddb852d" providerId="ADAL" clId="{46B8E330-81CE-4A3B-A151-EC76BF9F4BE3}" dt="2021-05-14T07:38:42.179" v="25812" actId="1076"/>
          <ac:picMkLst>
            <pc:docMk/>
            <pc:sldMk cId="498082042" sldId="378"/>
            <ac:picMk id="3" creationId="{A578376D-C207-49D8-A014-99F048A36FA1}"/>
          </ac:picMkLst>
        </pc:picChg>
        <pc:picChg chg="add mod">
          <ac:chgData name="Muhamad Irfan Hafiz Bin Muhamad Hanafi" userId="42908436-8cbf-4899-b8b2-88712ddb852d" providerId="ADAL" clId="{46B8E330-81CE-4A3B-A151-EC76BF9F4BE3}" dt="2021-05-14T07:39:02.535" v="25819" actId="1076"/>
          <ac:picMkLst>
            <pc:docMk/>
            <pc:sldMk cId="498082042" sldId="378"/>
            <ac:picMk id="4" creationId="{5C3BAF92-C0FE-4344-ABE6-E9DBE7092277}"/>
          </ac:picMkLst>
        </pc:picChg>
        <pc:picChg chg="del">
          <ac:chgData name="Muhamad Irfan Hafiz Bin Muhamad Hanafi" userId="42908436-8cbf-4899-b8b2-88712ddb852d" providerId="ADAL" clId="{46B8E330-81CE-4A3B-A151-EC76BF9F4BE3}" dt="2021-05-14T07:38:43.431" v="25813" actId="478"/>
          <ac:picMkLst>
            <pc:docMk/>
            <pc:sldMk cId="498082042" sldId="378"/>
            <ac:picMk id="6" creationId="{BD36A291-D210-4237-A3AE-B39FC416CE1F}"/>
          </ac:picMkLst>
        </pc:picChg>
        <pc:picChg chg="del">
          <ac:chgData name="Muhamad Irfan Hafiz Bin Muhamad Hanafi" userId="42908436-8cbf-4899-b8b2-88712ddb852d" providerId="ADAL" clId="{46B8E330-81CE-4A3B-A151-EC76BF9F4BE3}" dt="2021-05-14T07:38:36.312" v="25808" actId="478"/>
          <ac:picMkLst>
            <pc:docMk/>
            <pc:sldMk cId="498082042" sldId="378"/>
            <ac:picMk id="7" creationId="{EF41EE25-FF19-4C7C-AF8A-D59DB853A434}"/>
          </ac:picMkLst>
        </pc:picChg>
      </pc:sldChg>
      <pc:sldChg chg="addSp delSp modSp add mod">
        <pc:chgData name="Muhamad Irfan Hafiz Bin Muhamad Hanafi" userId="42908436-8cbf-4899-b8b2-88712ddb852d" providerId="ADAL" clId="{46B8E330-81CE-4A3B-A151-EC76BF9F4BE3}" dt="2021-05-14T07:40:05.644" v="25836" actId="1076"/>
        <pc:sldMkLst>
          <pc:docMk/>
          <pc:sldMk cId="3718741477" sldId="379"/>
        </pc:sldMkLst>
        <pc:spChg chg="mod">
          <ac:chgData name="Muhamad Irfan Hafiz Bin Muhamad Hanafi" userId="42908436-8cbf-4899-b8b2-88712ddb852d" providerId="ADAL" clId="{46B8E330-81CE-4A3B-A151-EC76BF9F4BE3}" dt="2021-05-14T07:30:08.004" v="25755"/>
          <ac:spMkLst>
            <pc:docMk/>
            <pc:sldMk cId="3718741477" sldId="379"/>
            <ac:spMk id="2" creationId="{0C1AAC53-2466-4337-9700-04F611D25525}"/>
          </ac:spMkLst>
        </pc:spChg>
        <pc:picChg chg="del">
          <ac:chgData name="Muhamad Irfan Hafiz Bin Muhamad Hanafi" userId="42908436-8cbf-4899-b8b2-88712ddb852d" providerId="ADAL" clId="{46B8E330-81CE-4A3B-A151-EC76BF9F4BE3}" dt="2021-05-14T07:39:07.840" v="25821" actId="478"/>
          <ac:picMkLst>
            <pc:docMk/>
            <pc:sldMk cId="3718741477" sldId="379"/>
            <ac:picMk id="3" creationId="{B1D90E3F-D146-438B-8398-481869CA4274}"/>
          </ac:picMkLst>
        </pc:picChg>
        <pc:picChg chg="del">
          <ac:chgData name="Muhamad Irfan Hafiz Bin Muhamad Hanafi" userId="42908436-8cbf-4899-b8b2-88712ddb852d" providerId="ADAL" clId="{46B8E330-81CE-4A3B-A151-EC76BF9F4BE3}" dt="2021-05-14T07:39:07.288" v="25820" actId="478"/>
          <ac:picMkLst>
            <pc:docMk/>
            <pc:sldMk cId="3718741477" sldId="379"/>
            <ac:picMk id="4" creationId="{A111743A-1AA7-49BB-BE69-E7C113DCCEF4}"/>
          </ac:picMkLst>
        </pc:picChg>
        <pc:picChg chg="add mod">
          <ac:chgData name="Muhamad Irfan Hafiz Bin Muhamad Hanafi" userId="42908436-8cbf-4899-b8b2-88712ddb852d" providerId="ADAL" clId="{46B8E330-81CE-4A3B-A151-EC76BF9F4BE3}" dt="2021-05-14T07:40:05.644" v="25836" actId="1076"/>
          <ac:picMkLst>
            <pc:docMk/>
            <pc:sldMk cId="3718741477" sldId="379"/>
            <ac:picMk id="6" creationId="{D6A741F9-A82D-4EA0-A27B-B0CE45A8F3C2}"/>
          </ac:picMkLst>
        </pc:picChg>
        <pc:picChg chg="add mod">
          <ac:chgData name="Muhamad Irfan Hafiz Bin Muhamad Hanafi" userId="42908436-8cbf-4899-b8b2-88712ddb852d" providerId="ADAL" clId="{46B8E330-81CE-4A3B-A151-EC76BF9F4BE3}" dt="2021-05-14T07:40:04.606" v="25835" actId="1076"/>
          <ac:picMkLst>
            <pc:docMk/>
            <pc:sldMk cId="3718741477" sldId="379"/>
            <ac:picMk id="7" creationId="{5E98325C-B650-41AF-A858-08387497FFFE}"/>
          </ac:picMkLst>
        </pc:picChg>
      </pc:sldChg>
      <pc:sldChg chg="modSp add">
        <pc:chgData name="Muhamad Irfan Hafiz Bin Muhamad Hanafi" userId="42908436-8cbf-4899-b8b2-88712ddb852d" providerId="ADAL" clId="{46B8E330-81CE-4A3B-A151-EC76BF9F4BE3}" dt="2021-05-14T07:56:07.918" v="25915" actId="20577"/>
        <pc:sldMkLst>
          <pc:docMk/>
          <pc:sldMk cId="2162980555" sldId="380"/>
        </pc:sldMkLst>
        <pc:spChg chg="mod">
          <ac:chgData name="Muhamad Irfan Hafiz Bin Muhamad Hanafi" userId="42908436-8cbf-4899-b8b2-88712ddb852d" providerId="ADAL" clId="{46B8E330-81CE-4A3B-A151-EC76BF9F4BE3}" dt="2021-05-14T07:30:09.922" v="25756"/>
          <ac:spMkLst>
            <pc:docMk/>
            <pc:sldMk cId="2162980555" sldId="380"/>
            <ac:spMk id="2" creationId="{95198A63-5079-42A4-9C01-39C004F4A4B0}"/>
          </ac:spMkLst>
        </pc:spChg>
        <pc:graphicFrameChg chg="mod">
          <ac:chgData name="Muhamad Irfan Hafiz Bin Muhamad Hanafi" userId="42908436-8cbf-4899-b8b2-88712ddb852d" providerId="ADAL" clId="{46B8E330-81CE-4A3B-A151-EC76BF9F4BE3}" dt="2021-05-14T07:56:07.918" v="25915" actId="20577"/>
          <ac:graphicFrameMkLst>
            <pc:docMk/>
            <pc:sldMk cId="2162980555" sldId="380"/>
            <ac:graphicFrameMk id="10" creationId="{DC8958D4-8BB7-460F-9022-63F151D58911}"/>
          </ac:graphicFrameMkLst>
        </pc:graphicFrameChg>
      </pc:sldChg>
      <pc:sldChg chg="modSp add del mod">
        <pc:chgData name="Muhamad Irfan Hafiz Bin Muhamad Hanafi" userId="42908436-8cbf-4899-b8b2-88712ddb852d" providerId="ADAL" clId="{46B8E330-81CE-4A3B-A151-EC76BF9F4BE3}" dt="2021-05-14T10:26:55.231" v="26505" actId="47"/>
        <pc:sldMkLst>
          <pc:docMk/>
          <pc:sldMk cId="3376154507" sldId="381"/>
        </pc:sldMkLst>
        <pc:spChg chg="mod">
          <ac:chgData name="Muhamad Irfan Hafiz Bin Muhamad Hanafi" userId="42908436-8cbf-4899-b8b2-88712ddb852d" providerId="ADAL" clId="{46B8E330-81CE-4A3B-A151-EC76BF9F4BE3}" dt="2021-05-14T07:43:22.403" v="25864" actId="20577"/>
          <ac:spMkLst>
            <pc:docMk/>
            <pc:sldMk cId="3376154507" sldId="381"/>
            <ac:spMk id="2" creationId="{FDD2E885-7126-449E-8729-49D554F160BA}"/>
          </ac:spMkLst>
        </pc:spChg>
        <pc:spChg chg="mod">
          <ac:chgData name="Muhamad Irfan Hafiz Bin Muhamad Hanafi" userId="42908436-8cbf-4899-b8b2-88712ddb852d" providerId="ADAL" clId="{46B8E330-81CE-4A3B-A151-EC76BF9F4BE3}" dt="2021-05-14T08:00:45.276" v="25985" actId="20577"/>
          <ac:spMkLst>
            <pc:docMk/>
            <pc:sldMk cId="3376154507" sldId="381"/>
            <ac:spMk id="3" creationId="{439AF919-BA48-4543-B9E2-5930037033A6}"/>
          </ac:spMkLst>
        </pc:spChg>
      </pc:sldChg>
      <pc:sldChg chg="addSp delSp modSp add mod">
        <pc:chgData name="Muhamad Irfan Hafiz Bin Muhamad Hanafi" userId="42908436-8cbf-4899-b8b2-88712ddb852d" providerId="ADAL" clId="{46B8E330-81CE-4A3B-A151-EC76BF9F4BE3}" dt="2021-05-14T08:00:27.515" v="25955" actId="1076"/>
        <pc:sldMkLst>
          <pc:docMk/>
          <pc:sldMk cId="3919087390" sldId="382"/>
        </pc:sldMkLst>
        <pc:spChg chg="mod">
          <ac:chgData name="Muhamad Irfan Hafiz Bin Muhamad Hanafi" userId="42908436-8cbf-4899-b8b2-88712ddb852d" providerId="ADAL" clId="{46B8E330-81CE-4A3B-A151-EC76BF9F4BE3}" dt="2021-05-14T07:56:29.168" v="25926" actId="20577"/>
          <ac:spMkLst>
            <pc:docMk/>
            <pc:sldMk cId="3919087390" sldId="382"/>
            <ac:spMk id="2" creationId="{0C1AAC53-2466-4337-9700-04F611D25525}"/>
          </ac:spMkLst>
        </pc:spChg>
        <pc:spChg chg="mod">
          <ac:chgData name="Muhamad Irfan Hafiz Bin Muhamad Hanafi" userId="42908436-8cbf-4899-b8b2-88712ddb852d" providerId="ADAL" clId="{46B8E330-81CE-4A3B-A151-EC76BF9F4BE3}" dt="2021-05-14T07:59:26.386" v="25938" actId="20577"/>
          <ac:spMkLst>
            <pc:docMk/>
            <pc:sldMk cId="3919087390" sldId="382"/>
            <ac:spMk id="5" creationId="{E3B7C50E-BBCD-4474-BD5E-029EB7B75818}"/>
          </ac:spMkLst>
        </pc:spChg>
        <pc:picChg chg="add mod">
          <ac:chgData name="Muhamad Irfan Hafiz Bin Muhamad Hanafi" userId="42908436-8cbf-4899-b8b2-88712ddb852d" providerId="ADAL" clId="{46B8E330-81CE-4A3B-A151-EC76BF9F4BE3}" dt="2021-05-14T08:00:27.515" v="25955" actId="1076"/>
          <ac:picMkLst>
            <pc:docMk/>
            <pc:sldMk cId="3919087390" sldId="382"/>
            <ac:picMk id="3" creationId="{CCBB698E-13AE-4BAF-913A-A9A7A0E92251}"/>
          </ac:picMkLst>
        </pc:picChg>
        <pc:picChg chg="add mod">
          <ac:chgData name="Muhamad Irfan Hafiz Bin Muhamad Hanafi" userId="42908436-8cbf-4899-b8b2-88712ddb852d" providerId="ADAL" clId="{46B8E330-81CE-4A3B-A151-EC76BF9F4BE3}" dt="2021-05-14T08:00:23.389" v="25951" actId="1076"/>
          <ac:picMkLst>
            <pc:docMk/>
            <pc:sldMk cId="3919087390" sldId="382"/>
            <ac:picMk id="4" creationId="{7B69D33B-9BD4-49DB-A371-634D65C51F27}"/>
          </ac:picMkLst>
        </pc:picChg>
        <pc:picChg chg="del">
          <ac:chgData name="Muhamad Irfan Hafiz Bin Muhamad Hanafi" userId="42908436-8cbf-4899-b8b2-88712ddb852d" providerId="ADAL" clId="{46B8E330-81CE-4A3B-A151-EC76BF9F4BE3}" dt="2021-05-14T07:59:30.340" v="25940" actId="478"/>
          <ac:picMkLst>
            <pc:docMk/>
            <pc:sldMk cId="3919087390" sldId="382"/>
            <ac:picMk id="6" creationId="{525C5014-9EBF-4F28-811F-8B5A523AB034}"/>
          </ac:picMkLst>
        </pc:picChg>
        <pc:picChg chg="del">
          <ac:chgData name="Muhamad Irfan Hafiz Bin Muhamad Hanafi" userId="42908436-8cbf-4899-b8b2-88712ddb852d" providerId="ADAL" clId="{46B8E330-81CE-4A3B-A151-EC76BF9F4BE3}" dt="2021-05-14T07:59:28.564" v="25939" actId="478"/>
          <ac:picMkLst>
            <pc:docMk/>
            <pc:sldMk cId="3919087390" sldId="382"/>
            <ac:picMk id="7" creationId="{7681F5B5-E082-4611-AB30-B9B312DBCB2D}"/>
          </ac:picMkLst>
        </pc:picChg>
      </pc:sldChg>
      <pc:sldChg chg="add del">
        <pc:chgData name="Muhamad Irfan Hafiz Bin Muhamad Hanafi" userId="42908436-8cbf-4899-b8b2-88712ddb852d" providerId="ADAL" clId="{46B8E330-81CE-4A3B-A151-EC76BF9F4BE3}" dt="2021-05-14T07:44:40.059" v="25890" actId="47"/>
        <pc:sldMkLst>
          <pc:docMk/>
          <pc:sldMk cId="1404895876" sldId="383"/>
        </pc:sldMkLst>
      </pc:sldChg>
      <pc:sldChg chg="add del">
        <pc:chgData name="Muhamad Irfan Hafiz Bin Muhamad Hanafi" userId="42908436-8cbf-4899-b8b2-88712ddb852d" providerId="ADAL" clId="{46B8E330-81CE-4A3B-A151-EC76BF9F4BE3}" dt="2021-05-14T07:44:40.968" v="25891" actId="47"/>
        <pc:sldMkLst>
          <pc:docMk/>
          <pc:sldMk cId="2300770560" sldId="384"/>
        </pc:sldMkLst>
      </pc:sldChg>
      <pc:sldChg chg="modSp add mod">
        <pc:chgData name="Muhamad Irfan Hafiz Bin Muhamad Hanafi" userId="42908436-8cbf-4899-b8b2-88712ddb852d" providerId="ADAL" clId="{46B8E330-81CE-4A3B-A151-EC76BF9F4BE3}" dt="2021-05-14T07:56:17.886" v="25923" actId="20577"/>
        <pc:sldMkLst>
          <pc:docMk/>
          <pc:sldMk cId="1146703139" sldId="385"/>
        </pc:sldMkLst>
        <pc:spChg chg="mod">
          <ac:chgData name="Muhamad Irfan Hafiz Bin Muhamad Hanafi" userId="42908436-8cbf-4899-b8b2-88712ddb852d" providerId="ADAL" clId="{46B8E330-81CE-4A3B-A151-EC76BF9F4BE3}" dt="2021-05-14T07:55:24.724" v="25897" actId="20577"/>
          <ac:spMkLst>
            <pc:docMk/>
            <pc:sldMk cId="1146703139" sldId="385"/>
            <ac:spMk id="2" creationId="{95198A63-5079-42A4-9C01-39C004F4A4B0}"/>
          </ac:spMkLst>
        </pc:spChg>
        <pc:graphicFrameChg chg="mod">
          <ac:chgData name="Muhamad Irfan Hafiz Bin Muhamad Hanafi" userId="42908436-8cbf-4899-b8b2-88712ddb852d" providerId="ADAL" clId="{46B8E330-81CE-4A3B-A151-EC76BF9F4BE3}" dt="2021-05-14T07:56:17.886" v="25923" actId="20577"/>
          <ac:graphicFrameMkLst>
            <pc:docMk/>
            <pc:sldMk cId="1146703139" sldId="385"/>
            <ac:graphicFrameMk id="10" creationId="{DC8958D4-8BB7-460F-9022-63F151D58911}"/>
          </ac:graphicFrameMkLst>
        </pc:graphicFrameChg>
      </pc:sldChg>
      <pc:sldChg chg="modSp add del mod">
        <pc:chgData name="Muhamad Irfan Hafiz Bin Muhamad Hanafi" userId="42908436-8cbf-4899-b8b2-88712ddb852d" providerId="ADAL" clId="{46B8E330-81CE-4A3B-A151-EC76BF9F4BE3}" dt="2021-05-14T10:27:04.354" v="26506" actId="47"/>
        <pc:sldMkLst>
          <pc:docMk/>
          <pc:sldMk cId="1586850637" sldId="386"/>
        </pc:sldMkLst>
        <pc:spChg chg="mod">
          <ac:chgData name="Muhamad Irfan Hafiz Bin Muhamad Hanafi" userId="42908436-8cbf-4899-b8b2-88712ddb852d" providerId="ADAL" clId="{46B8E330-81CE-4A3B-A151-EC76BF9F4BE3}" dt="2021-05-14T08:01:26.612" v="25999" actId="20577"/>
          <ac:spMkLst>
            <pc:docMk/>
            <pc:sldMk cId="1586850637" sldId="386"/>
            <ac:spMk id="2" creationId="{FDD2E885-7126-449E-8729-49D554F160BA}"/>
          </ac:spMkLst>
        </pc:spChg>
      </pc:sldChg>
      <pc:sldChg chg="modSp add del mod">
        <pc:chgData name="Muhamad Irfan Hafiz Bin Muhamad Hanafi" userId="42908436-8cbf-4899-b8b2-88712ddb852d" providerId="ADAL" clId="{46B8E330-81CE-4A3B-A151-EC76BF9F4BE3}" dt="2021-05-14T10:27:19.605" v="26508" actId="47"/>
        <pc:sldMkLst>
          <pc:docMk/>
          <pc:sldMk cId="3884321659" sldId="387"/>
        </pc:sldMkLst>
        <pc:spChg chg="mod">
          <ac:chgData name="Muhamad Irfan Hafiz Bin Muhamad Hanafi" userId="42908436-8cbf-4899-b8b2-88712ddb852d" providerId="ADAL" clId="{46B8E330-81CE-4A3B-A151-EC76BF9F4BE3}" dt="2021-05-14T08:08:23.769" v="26009" actId="20577"/>
          <ac:spMkLst>
            <pc:docMk/>
            <pc:sldMk cId="3884321659" sldId="387"/>
            <ac:spMk id="2" creationId="{0C1AAC53-2466-4337-9700-04F611D25525}"/>
          </ac:spMkLst>
        </pc:spChg>
      </pc:sldChg>
      <pc:sldChg chg="modSp add del mod">
        <pc:chgData name="Muhamad Irfan Hafiz Bin Muhamad Hanafi" userId="42908436-8cbf-4899-b8b2-88712ddb852d" providerId="ADAL" clId="{46B8E330-81CE-4A3B-A151-EC76BF9F4BE3}" dt="2021-05-14T10:27:20.692" v="26509" actId="47"/>
        <pc:sldMkLst>
          <pc:docMk/>
          <pc:sldMk cId="1950203983" sldId="388"/>
        </pc:sldMkLst>
        <pc:spChg chg="mod">
          <ac:chgData name="Muhamad Irfan Hafiz Bin Muhamad Hanafi" userId="42908436-8cbf-4899-b8b2-88712ddb852d" providerId="ADAL" clId="{46B8E330-81CE-4A3B-A151-EC76BF9F4BE3}" dt="2021-05-14T08:08:28.708" v="26011" actId="20577"/>
          <ac:spMkLst>
            <pc:docMk/>
            <pc:sldMk cId="1950203983" sldId="388"/>
            <ac:spMk id="2" creationId="{95198A63-5079-42A4-9C01-39C004F4A4B0}"/>
          </ac:spMkLst>
        </pc:spChg>
      </pc:sldChg>
      <pc:sldChg chg="modSp add del mod">
        <pc:chgData name="Muhamad Irfan Hafiz Bin Muhamad Hanafi" userId="42908436-8cbf-4899-b8b2-88712ddb852d" providerId="ADAL" clId="{46B8E330-81CE-4A3B-A151-EC76BF9F4BE3}" dt="2021-05-14T10:27:21.886" v="26510" actId="47"/>
        <pc:sldMkLst>
          <pc:docMk/>
          <pc:sldMk cId="3866469712" sldId="389"/>
        </pc:sldMkLst>
        <pc:spChg chg="mod">
          <ac:chgData name="Muhamad Irfan Hafiz Bin Muhamad Hanafi" userId="42908436-8cbf-4899-b8b2-88712ddb852d" providerId="ADAL" clId="{46B8E330-81CE-4A3B-A151-EC76BF9F4BE3}" dt="2021-05-14T08:08:41.126" v="26029" actId="20577"/>
          <ac:spMkLst>
            <pc:docMk/>
            <pc:sldMk cId="3866469712" sldId="389"/>
            <ac:spMk id="2" creationId="{FDD2E885-7126-449E-8729-49D554F160BA}"/>
          </ac:spMkLst>
        </pc:spChg>
      </pc:sldChg>
      <pc:sldChg chg="modSp add del mod">
        <pc:chgData name="Muhamad Irfan Hafiz Bin Muhamad Hanafi" userId="42908436-8cbf-4899-b8b2-88712ddb852d" providerId="ADAL" clId="{46B8E330-81CE-4A3B-A151-EC76BF9F4BE3}" dt="2021-05-14T10:27:26.409" v="26511" actId="47"/>
        <pc:sldMkLst>
          <pc:docMk/>
          <pc:sldMk cId="2654223528" sldId="390"/>
        </pc:sldMkLst>
        <pc:spChg chg="mod">
          <ac:chgData name="Muhamad Irfan Hafiz Bin Muhamad Hanafi" userId="42908436-8cbf-4899-b8b2-88712ddb852d" providerId="ADAL" clId="{46B8E330-81CE-4A3B-A151-EC76BF9F4BE3}" dt="2021-05-14T08:08:43.764" v="26031" actId="20577"/>
          <ac:spMkLst>
            <pc:docMk/>
            <pc:sldMk cId="2654223528" sldId="390"/>
            <ac:spMk id="2" creationId="{0C1AAC53-2466-4337-9700-04F611D25525}"/>
          </ac:spMkLst>
        </pc:spChg>
      </pc:sldChg>
      <pc:sldChg chg="modSp add del mod">
        <pc:chgData name="Muhamad Irfan Hafiz Bin Muhamad Hanafi" userId="42908436-8cbf-4899-b8b2-88712ddb852d" providerId="ADAL" clId="{46B8E330-81CE-4A3B-A151-EC76BF9F4BE3}" dt="2021-05-14T10:27:27.606" v="26512" actId="47"/>
        <pc:sldMkLst>
          <pc:docMk/>
          <pc:sldMk cId="3460008069" sldId="391"/>
        </pc:sldMkLst>
        <pc:spChg chg="mod">
          <ac:chgData name="Muhamad Irfan Hafiz Bin Muhamad Hanafi" userId="42908436-8cbf-4899-b8b2-88712ddb852d" providerId="ADAL" clId="{46B8E330-81CE-4A3B-A151-EC76BF9F4BE3}" dt="2021-05-14T08:08:45.895" v="26033" actId="20577"/>
          <ac:spMkLst>
            <pc:docMk/>
            <pc:sldMk cId="3460008069" sldId="391"/>
            <ac:spMk id="2" creationId="{95198A63-5079-42A4-9C01-39C004F4A4B0}"/>
          </ac:spMkLst>
        </pc:spChg>
      </pc:sldChg>
      <pc:sldChg chg="addSp delSp modSp new mod setBg modAnim">
        <pc:chgData name="Muhamad Irfan Hafiz Bin Muhamad Hanafi" userId="42908436-8cbf-4899-b8b2-88712ddb852d" providerId="ADAL" clId="{46B8E330-81CE-4A3B-A151-EC76BF9F4BE3}" dt="2021-05-14T09:56:48.746" v="26338" actId="26606"/>
        <pc:sldMkLst>
          <pc:docMk/>
          <pc:sldMk cId="3670412671" sldId="392"/>
        </pc:sldMkLst>
        <pc:spChg chg="del">
          <ac:chgData name="Muhamad Irfan Hafiz Bin Muhamad Hanafi" userId="42908436-8cbf-4899-b8b2-88712ddb852d" providerId="ADAL" clId="{46B8E330-81CE-4A3B-A151-EC76BF9F4BE3}" dt="2021-05-14T09:56:47.442" v="26337" actId="478"/>
          <ac:spMkLst>
            <pc:docMk/>
            <pc:sldMk cId="3670412671" sldId="392"/>
            <ac:spMk id="2" creationId="{8E98DC7D-E935-401E-8E5A-EFFAC97A44A9}"/>
          </ac:spMkLst>
        </pc:spChg>
        <pc:spChg chg="del">
          <ac:chgData name="Muhamad Irfan Hafiz Bin Muhamad Hanafi" userId="42908436-8cbf-4899-b8b2-88712ddb852d" providerId="ADAL" clId="{46B8E330-81CE-4A3B-A151-EC76BF9F4BE3}" dt="2021-05-14T09:56:42.245" v="26336"/>
          <ac:spMkLst>
            <pc:docMk/>
            <pc:sldMk cId="3670412671" sldId="392"/>
            <ac:spMk id="3" creationId="{25C37726-F2C0-4FE7-AC59-BF506DA79DDE}"/>
          </ac:spMkLst>
        </pc:spChg>
        <pc:spChg chg="add">
          <ac:chgData name="Muhamad Irfan Hafiz Bin Muhamad Hanafi" userId="42908436-8cbf-4899-b8b2-88712ddb852d" providerId="ADAL" clId="{46B8E330-81CE-4A3B-A151-EC76BF9F4BE3}" dt="2021-05-14T09:56:48.746" v="26338" actId="26606"/>
          <ac:spMkLst>
            <pc:docMk/>
            <pc:sldMk cId="3670412671" sldId="392"/>
            <ac:spMk id="9" creationId="{A8E9C91B-7EAD-4562-AB0E-DFB9663AECE3}"/>
          </ac:spMkLst>
        </pc:spChg>
        <pc:spChg chg="add">
          <ac:chgData name="Muhamad Irfan Hafiz Bin Muhamad Hanafi" userId="42908436-8cbf-4899-b8b2-88712ddb852d" providerId="ADAL" clId="{46B8E330-81CE-4A3B-A151-EC76BF9F4BE3}" dt="2021-05-14T09:56:48.746" v="26338" actId="26606"/>
          <ac:spMkLst>
            <pc:docMk/>
            <pc:sldMk cId="3670412671" sldId="392"/>
            <ac:spMk id="11" creationId="{41497DE5-0939-4D1D-9350-0C5E1B209C68}"/>
          </ac:spMkLst>
        </pc:spChg>
        <pc:spChg chg="add">
          <ac:chgData name="Muhamad Irfan Hafiz Bin Muhamad Hanafi" userId="42908436-8cbf-4899-b8b2-88712ddb852d" providerId="ADAL" clId="{46B8E330-81CE-4A3B-A151-EC76BF9F4BE3}" dt="2021-05-14T09:56:48.746" v="26338" actId="26606"/>
          <ac:spMkLst>
            <pc:docMk/>
            <pc:sldMk cId="3670412671" sldId="392"/>
            <ac:spMk id="13" creationId="{5CCC70ED-6C63-4537-B7EB-51990D6C0A6F}"/>
          </ac:spMkLst>
        </pc:spChg>
        <pc:spChg chg="add">
          <ac:chgData name="Muhamad Irfan Hafiz Bin Muhamad Hanafi" userId="42908436-8cbf-4899-b8b2-88712ddb852d" providerId="ADAL" clId="{46B8E330-81CE-4A3B-A151-EC76BF9F4BE3}" dt="2021-05-14T09:56:48.746" v="26338" actId="26606"/>
          <ac:spMkLst>
            <pc:docMk/>
            <pc:sldMk cId="3670412671" sldId="392"/>
            <ac:spMk id="15" creationId="{B76E24C1-2968-40DC-A36E-F6B85F0F0752}"/>
          </ac:spMkLst>
        </pc:spChg>
        <pc:picChg chg="add mod">
          <ac:chgData name="Muhamad Irfan Hafiz Bin Muhamad Hanafi" userId="42908436-8cbf-4899-b8b2-88712ddb852d" providerId="ADAL" clId="{46B8E330-81CE-4A3B-A151-EC76BF9F4BE3}" dt="2021-05-14T09:56:48.746" v="26338" actId="26606"/>
          <ac:picMkLst>
            <pc:docMk/>
            <pc:sldMk cId="3670412671" sldId="392"/>
            <ac:picMk id="4" creationId="{3D08F68E-34D5-4884-83EE-F975F013AF33}"/>
          </ac:picMkLst>
        </pc:picChg>
      </pc:sldChg>
      <pc:sldChg chg="addSp delSp modSp new mod setBg">
        <pc:chgData name="Muhamad Irfan Hafiz Bin Muhamad Hanafi" userId="42908436-8cbf-4899-b8b2-88712ddb852d" providerId="ADAL" clId="{46B8E330-81CE-4A3B-A151-EC76BF9F4BE3}" dt="2021-05-14T09:58:04.766" v="26351" actId="207"/>
        <pc:sldMkLst>
          <pc:docMk/>
          <pc:sldMk cId="3350291584" sldId="393"/>
        </pc:sldMkLst>
        <pc:spChg chg="mod">
          <ac:chgData name="Muhamad Irfan Hafiz Bin Muhamad Hanafi" userId="42908436-8cbf-4899-b8b2-88712ddb852d" providerId="ADAL" clId="{46B8E330-81CE-4A3B-A151-EC76BF9F4BE3}" dt="2021-05-14T09:58:04.766" v="26351" actId="207"/>
          <ac:spMkLst>
            <pc:docMk/>
            <pc:sldMk cId="3350291584" sldId="393"/>
            <ac:spMk id="2" creationId="{1E1D226B-66E3-4FEB-BC5B-90EF9A5C02F7}"/>
          </ac:spMkLst>
        </pc:spChg>
        <pc:spChg chg="del">
          <ac:chgData name="Muhamad Irfan Hafiz Bin Muhamad Hanafi" userId="42908436-8cbf-4899-b8b2-88712ddb852d" providerId="ADAL" clId="{46B8E330-81CE-4A3B-A151-EC76BF9F4BE3}" dt="2021-05-14T09:57:50.846" v="26350" actId="26606"/>
          <ac:spMkLst>
            <pc:docMk/>
            <pc:sldMk cId="3350291584" sldId="393"/>
            <ac:spMk id="3" creationId="{C06F4291-96E9-4E37-BA6E-3E77DD5A88B7}"/>
          </ac:spMkLst>
        </pc:spChg>
        <pc:spChg chg="add mod">
          <ac:chgData name="Muhamad Irfan Hafiz Bin Muhamad Hanafi" userId="42908436-8cbf-4899-b8b2-88712ddb852d" providerId="ADAL" clId="{46B8E330-81CE-4A3B-A151-EC76BF9F4BE3}" dt="2021-05-14T09:58:04.766" v="26351" actId="207"/>
          <ac:spMkLst>
            <pc:docMk/>
            <pc:sldMk cId="3350291584" sldId="393"/>
            <ac:spMk id="8" creationId="{39E3965E-AC41-4711-9D10-E25ABB132D86}"/>
          </ac:spMkLst>
        </pc:spChg>
        <pc:spChg chg="add mod">
          <ac:chgData name="Muhamad Irfan Hafiz Bin Muhamad Hanafi" userId="42908436-8cbf-4899-b8b2-88712ddb852d" providerId="ADAL" clId="{46B8E330-81CE-4A3B-A151-EC76BF9F4BE3}" dt="2021-05-14T09:58:04.766" v="26351" actId="207"/>
          <ac:spMkLst>
            <pc:docMk/>
            <pc:sldMk cId="3350291584" sldId="393"/>
            <ac:spMk id="12" creationId="{F3B3B6C5-748F-437C-AE76-DB11FEA99E16}"/>
          </ac:spMkLst>
        </pc:spChg>
        <pc:spChg chg="add mod">
          <ac:chgData name="Muhamad Irfan Hafiz Bin Muhamad Hanafi" userId="42908436-8cbf-4899-b8b2-88712ddb852d" providerId="ADAL" clId="{46B8E330-81CE-4A3B-A151-EC76BF9F4BE3}" dt="2021-05-14T09:58:04.766" v="26351" actId="207"/>
          <ac:spMkLst>
            <pc:docMk/>
            <pc:sldMk cId="3350291584" sldId="393"/>
            <ac:spMk id="14" creationId="{197CEB5D-9BB2-475C-BA8D-AC88BB8C976E}"/>
          </ac:spMkLst>
        </pc:spChg>
        <pc:cxnChg chg="add mod">
          <ac:chgData name="Muhamad Irfan Hafiz Bin Muhamad Hanafi" userId="42908436-8cbf-4899-b8b2-88712ddb852d" providerId="ADAL" clId="{46B8E330-81CE-4A3B-A151-EC76BF9F4BE3}" dt="2021-05-14T09:58:04.766" v="26351" actId="207"/>
          <ac:cxnSpMkLst>
            <pc:docMk/>
            <pc:sldMk cId="3350291584" sldId="393"/>
            <ac:cxnSpMk id="10" creationId="{1F5DC8C3-BA5F-4EED-BB9A-A14272BD82A1}"/>
          </ac:cxnSpMkLst>
        </pc:cxnChg>
        <pc:cxnChg chg="add mod">
          <ac:chgData name="Muhamad Irfan Hafiz Bin Muhamad Hanafi" userId="42908436-8cbf-4899-b8b2-88712ddb852d" providerId="ADAL" clId="{46B8E330-81CE-4A3B-A151-EC76BF9F4BE3}" dt="2021-05-14T09:58:04.766" v="26351" actId="207"/>
          <ac:cxnSpMkLst>
            <pc:docMk/>
            <pc:sldMk cId="3350291584" sldId="393"/>
            <ac:cxnSpMk id="16" creationId="{BB14AD1F-ADD5-46E7-966F-4C0290232FF9}"/>
          </ac:cxnSpMkLst>
        </pc:cxnChg>
      </pc:sldChg>
      <pc:sldChg chg="addSp delSp modSp add mod">
        <pc:chgData name="Muhamad Irfan Hafiz Bin Muhamad Hanafi" userId="42908436-8cbf-4899-b8b2-88712ddb852d" providerId="ADAL" clId="{46B8E330-81CE-4A3B-A151-EC76BF9F4BE3}" dt="2021-05-14T10:23:35.480" v="26400" actId="1076"/>
        <pc:sldMkLst>
          <pc:docMk/>
          <pc:sldMk cId="2502771339" sldId="394"/>
        </pc:sldMkLst>
        <pc:spChg chg="del mod">
          <ac:chgData name="Muhamad Irfan Hafiz Bin Muhamad Hanafi" userId="42908436-8cbf-4899-b8b2-88712ddb852d" providerId="ADAL" clId="{46B8E330-81CE-4A3B-A151-EC76BF9F4BE3}" dt="2021-05-14T10:22:45.033" v="26384"/>
          <ac:spMkLst>
            <pc:docMk/>
            <pc:sldMk cId="2502771339" sldId="394"/>
            <ac:spMk id="3" creationId="{71B510B1-ADA9-44BC-9222-8406A02BEF56}"/>
          </ac:spMkLst>
        </pc:spChg>
        <pc:picChg chg="add mod">
          <ac:chgData name="Muhamad Irfan Hafiz Bin Muhamad Hanafi" userId="42908436-8cbf-4899-b8b2-88712ddb852d" providerId="ADAL" clId="{46B8E330-81CE-4A3B-A151-EC76BF9F4BE3}" dt="2021-05-14T10:22:48.881" v="26387" actId="1076"/>
          <ac:picMkLst>
            <pc:docMk/>
            <pc:sldMk cId="2502771339" sldId="394"/>
            <ac:picMk id="4" creationId="{29960D40-9893-4559-BD28-6F0974EB5759}"/>
          </ac:picMkLst>
        </pc:picChg>
        <pc:picChg chg="add mod">
          <ac:chgData name="Muhamad Irfan Hafiz Bin Muhamad Hanafi" userId="42908436-8cbf-4899-b8b2-88712ddb852d" providerId="ADAL" clId="{46B8E330-81CE-4A3B-A151-EC76BF9F4BE3}" dt="2021-05-14T10:23:09.495" v="26395" actId="1076"/>
          <ac:picMkLst>
            <pc:docMk/>
            <pc:sldMk cId="2502771339" sldId="394"/>
            <ac:picMk id="5" creationId="{FA891981-E67F-4AD5-AEE4-F84B7E5A2D7E}"/>
          </ac:picMkLst>
        </pc:picChg>
        <pc:picChg chg="add mod">
          <ac:chgData name="Muhamad Irfan Hafiz Bin Muhamad Hanafi" userId="42908436-8cbf-4899-b8b2-88712ddb852d" providerId="ADAL" clId="{46B8E330-81CE-4A3B-A151-EC76BF9F4BE3}" dt="2021-05-14T10:23:35.480" v="26400" actId="1076"/>
          <ac:picMkLst>
            <pc:docMk/>
            <pc:sldMk cId="2502771339" sldId="394"/>
            <ac:picMk id="6" creationId="{2914BFBA-963C-436B-AEF5-44EC9E39286B}"/>
          </ac:picMkLst>
        </pc:picChg>
      </pc:sldChg>
      <pc:sldChg chg="addSp delSp modSp add mod">
        <pc:chgData name="Muhamad Irfan Hafiz Bin Muhamad Hanafi" userId="42908436-8cbf-4899-b8b2-88712ddb852d" providerId="ADAL" clId="{46B8E330-81CE-4A3B-A151-EC76BF9F4BE3}" dt="2021-05-14T10:24:22.851" v="26411" actId="1076"/>
        <pc:sldMkLst>
          <pc:docMk/>
          <pc:sldMk cId="792568668" sldId="395"/>
        </pc:sldMkLst>
        <pc:spChg chg="add del mod">
          <ac:chgData name="Muhamad Irfan Hafiz Bin Muhamad Hanafi" userId="42908436-8cbf-4899-b8b2-88712ddb852d" providerId="ADAL" clId="{46B8E330-81CE-4A3B-A151-EC76BF9F4BE3}" dt="2021-05-14T10:23:44.652" v="26403" actId="478"/>
          <ac:spMkLst>
            <pc:docMk/>
            <pc:sldMk cId="792568668" sldId="395"/>
            <ac:spMk id="7" creationId="{0CA228D8-7FB4-4AA2-8CDB-022E1688B529}"/>
          </ac:spMkLst>
        </pc:spChg>
        <pc:picChg chg="del">
          <ac:chgData name="Muhamad Irfan Hafiz Bin Muhamad Hanafi" userId="42908436-8cbf-4899-b8b2-88712ddb852d" providerId="ADAL" clId="{46B8E330-81CE-4A3B-A151-EC76BF9F4BE3}" dt="2021-05-14T10:23:41.460" v="26402" actId="478"/>
          <ac:picMkLst>
            <pc:docMk/>
            <pc:sldMk cId="792568668" sldId="395"/>
            <ac:picMk id="4" creationId="{29960D40-9893-4559-BD28-6F0974EB5759}"/>
          </ac:picMkLst>
        </pc:picChg>
        <pc:picChg chg="del">
          <ac:chgData name="Muhamad Irfan Hafiz Bin Muhamad Hanafi" userId="42908436-8cbf-4899-b8b2-88712ddb852d" providerId="ADAL" clId="{46B8E330-81CE-4A3B-A151-EC76BF9F4BE3}" dt="2021-05-14T10:23:45.198" v="26404" actId="478"/>
          <ac:picMkLst>
            <pc:docMk/>
            <pc:sldMk cId="792568668" sldId="395"/>
            <ac:picMk id="5" creationId="{FA891981-E67F-4AD5-AEE4-F84B7E5A2D7E}"/>
          </ac:picMkLst>
        </pc:picChg>
        <pc:picChg chg="del">
          <ac:chgData name="Muhamad Irfan Hafiz Bin Muhamad Hanafi" userId="42908436-8cbf-4899-b8b2-88712ddb852d" providerId="ADAL" clId="{46B8E330-81CE-4A3B-A151-EC76BF9F4BE3}" dt="2021-05-14T10:23:45.588" v="26405" actId="478"/>
          <ac:picMkLst>
            <pc:docMk/>
            <pc:sldMk cId="792568668" sldId="395"/>
            <ac:picMk id="6" creationId="{2914BFBA-963C-436B-AEF5-44EC9E39286B}"/>
          </ac:picMkLst>
        </pc:picChg>
        <pc:picChg chg="add mod">
          <ac:chgData name="Muhamad Irfan Hafiz Bin Muhamad Hanafi" userId="42908436-8cbf-4899-b8b2-88712ddb852d" providerId="ADAL" clId="{46B8E330-81CE-4A3B-A151-EC76BF9F4BE3}" dt="2021-05-14T10:24:04.835" v="26408" actId="1076"/>
          <ac:picMkLst>
            <pc:docMk/>
            <pc:sldMk cId="792568668" sldId="395"/>
            <ac:picMk id="8" creationId="{07A09DCC-D942-4A79-B50C-025B84986BD0}"/>
          </ac:picMkLst>
        </pc:picChg>
        <pc:picChg chg="add mod">
          <ac:chgData name="Muhamad Irfan Hafiz Bin Muhamad Hanafi" userId="42908436-8cbf-4899-b8b2-88712ddb852d" providerId="ADAL" clId="{46B8E330-81CE-4A3B-A151-EC76BF9F4BE3}" dt="2021-05-14T10:24:22.851" v="26411" actId="1076"/>
          <ac:picMkLst>
            <pc:docMk/>
            <pc:sldMk cId="792568668" sldId="395"/>
            <ac:picMk id="9" creationId="{BAB332CC-B3DF-4CB4-86A4-544B26FAF9CF}"/>
          </ac:picMkLst>
        </pc:picChg>
      </pc:sldChg>
      <pc:sldChg chg="new del">
        <pc:chgData name="Muhamad Irfan Hafiz Bin Muhamad Hanafi" userId="42908436-8cbf-4899-b8b2-88712ddb852d" providerId="ADAL" clId="{46B8E330-81CE-4A3B-A151-EC76BF9F4BE3}" dt="2021-05-14T10:28:53.104" v="26656" actId="680"/>
        <pc:sldMkLst>
          <pc:docMk/>
          <pc:sldMk cId="2010722296" sldId="3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0E3174-8C33-46DE-B889-D568B25BAD3C}"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0598418-04D0-4CDB-8919-788D4EF0CDB1}">
      <dgm:prSet custT="1"/>
      <dgm:spPr/>
      <dgm:t>
        <a:bodyPr/>
        <a:lstStyle/>
        <a:p>
          <a:r>
            <a:rPr lang="en-MY" sz="1400"/>
            <a:t>Insults, Threats, Denigrating or Hateful Expressions</a:t>
          </a:r>
          <a:endParaRPr lang="en-US" sz="1400"/>
        </a:p>
      </dgm:t>
    </dgm:pt>
    <dgm:pt modelId="{6192E8F0-3F20-4A87-A022-0443766DBB55}" type="parTrans" cxnId="{7EF1BEC1-7AF1-437F-B384-D0460F946A6A}">
      <dgm:prSet/>
      <dgm:spPr/>
      <dgm:t>
        <a:bodyPr/>
        <a:lstStyle/>
        <a:p>
          <a:endParaRPr lang="en-US"/>
        </a:p>
      </dgm:t>
    </dgm:pt>
    <dgm:pt modelId="{86B1D7B5-7EE7-429E-8586-D041CF973DC4}" type="sibTrans" cxnId="{7EF1BEC1-7AF1-437F-B384-D0460F946A6A}">
      <dgm:prSet/>
      <dgm:spPr/>
      <dgm:t>
        <a:bodyPr/>
        <a:lstStyle/>
        <a:p>
          <a:endParaRPr lang="en-US"/>
        </a:p>
      </dgm:t>
    </dgm:pt>
    <dgm:pt modelId="{96051E30-AA79-432A-88FE-71EED84FA5CB}">
      <dgm:prSet custT="1"/>
      <dgm:spPr/>
      <dgm:t>
        <a:bodyPr/>
        <a:lstStyle/>
        <a:p>
          <a:r>
            <a:rPr lang="en-MY" sz="1400" dirty="0"/>
            <a:t>Incitement of hatred, violence to groups or individuals of different physical and/or cultural traits, language and gender.</a:t>
          </a:r>
          <a:endParaRPr lang="en-US" sz="1400" dirty="0"/>
        </a:p>
      </dgm:t>
    </dgm:pt>
    <dgm:pt modelId="{5A20039B-F513-46FA-B536-99977B571AB7}" type="parTrans" cxnId="{4E05D8E1-87D3-4760-87FC-808445ABF6F8}">
      <dgm:prSet/>
      <dgm:spPr/>
      <dgm:t>
        <a:bodyPr/>
        <a:lstStyle/>
        <a:p>
          <a:endParaRPr lang="en-US"/>
        </a:p>
      </dgm:t>
    </dgm:pt>
    <dgm:pt modelId="{DB272626-E961-401C-B92C-AFF9321A7AEC}" type="sibTrans" cxnId="{4E05D8E1-87D3-4760-87FC-808445ABF6F8}">
      <dgm:prSet/>
      <dgm:spPr/>
      <dgm:t>
        <a:bodyPr/>
        <a:lstStyle/>
        <a:p>
          <a:endParaRPr lang="en-US"/>
        </a:p>
      </dgm:t>
    </dgm:pt>
    <dgm:pt modelId="{AA974F3A-101E-4486-833A-700C1622C26B}">
      <dgm:prSet custT="1"/>
      <dgm:spPr/>
      <dgm:t>
        <a:bodyPr/>
        <a:lstStyle/>
        <a:p>
          <a:r>
            <a:rPr lang="en-MY" sz="1400" dirty="0"/>
            <a:t>References to the alleged inferiority or superiority of some ethnic groups with respect to others</a:t>
          </a:r>
          <a:endParaRPr lang="en-US" sz="1400" dirty="0"/>
        </a:p>
      </dgm:t>
    </dgm:pt>
    <dgm:pt modelId="{56A9DBBC-16C4-4646-B6B8-933DE001F6ED}" type="parTrans" cxnId="{55ADCAF8-9729-4CCE-8528-A53F1C4E34F9}">
      <dgm:prSet/>
      <dgm:spPr/>
      <dgm:t>
        <a:bodyPr/>
        <a:lstStyle/>
        <a:p>
          <a:endParaRPr lang="en-US"/>
        </a:p>
      </dgm:t>
    </dgm:pt>
    <dgm:pt modelId="{03E254F2-CB7F-479A-AE7C-4AC4E4B16867}" type="sibTrans" cxnId="{55ADCAF8-9729-4CCE-8528-A53F1C4E34F9}">
      <dgm:prSet/>
      <dgm:spPr/>
      <dgm:t>
        <a:bodyPr/>
        <a:lstStyle/>
        <a:p>
          <a:endParaRPr lang="en-US"/>
        </a:p>
      </dgm:t>
    </dgm:pt>
    <dgm:pt modelId="{7B87A63F-9433-4109-9760-FD9A55EE94D5}">
      <dgm:prSet custT="1"/>
      <dgm:spPr/>
      <dgm:t>
        <a:bodyPr/>
        <a:lstStyle/>
        <a:p>
          <a:r>
            <a:rPr lang="en-MY" sz="1400"/>
            <a:t>Delegitimating of social position or credibility based on origin/ethnicity</a:t>
          </a:r>
          <a:endParaRPr lang="en-US" sz="1400"/>
        </a:p>
      </dgm:t>
    </dgm:pt>
    <dgm:pt modelId="{D895AA8D-C809-414D-85E1-3E6C94AC0CBE}" type="parTrans" cxnId="{8A09FA9A-08F1-422B-AB82-7A0C392A8923}">
      <dgm:prSet/>
      <dgm:spPr/>
      <dgm:t>
        <a:bodyPr/>
        <a:lstStyle/>
        <a:p>
          <a:endParaRPr lang="en-US"/>
        </a:p>
      </dgm:t>
    </dgm:pt>
    <dgm:pt modelId="{BE46D308-B3AA-49CF-9064-1B6D637EE921}" type="sibTrans" cxnId="{8A09FA9A-08F1-422B-AB82-7A0C392A8923}">
      <dgm:prSet/>
      <dgm:spPr/>
      <dgm:t>
        <a:bodyPr/>
        <a:lstStyle/>
        <a:p>
          <a:endParaRPr lang="en-US"/>
        </a:p>
      </dgm:t>
    </dgm:pt>
    <dgm:pt modelId="{8D8D762B-77BF-458F-BE4A-18EEFB5F1F55}">
      <dgm:prSet custT="1"/>
      <dgm:spPr/>
      <dgm:t>
        <a:bodyPr/>
        <a:lstStyle/>
        <a:p>
          <a:r>
            <a:rPr lang="en-MY" sz="1400"/>
            <a:t>References to certain backgrounds/ethnicities as a thread to the national security or welfare or as competitors in the distribution of government resources</a:t>
          </a:r>
          <a:endParaRPr lang="en-US" sz="1400"/>
        </a:p>
      </dgm:t>
    </dgm:pt>
    <dgm:pt modelId="{4EAD3C11-437D-4BE9-B892-2C59017316EE}" type="parTrans" cxnId="{CEF719C7-D88F-4984-AF91-878022E57AF5}">
      <dgm:prSet/>
      <dgm:spPr/>
      <dgm:t>
        <a:bodyPr/>
        <a:lstStyle/>
        <a:p>
          <a:endParaRPr lang="en-US"/>
        </a:p>
      </dgm:t>
    </dgm:pt>
    <dgm:pt modelId="{147E1963-DE97-444C-B7F0-C18D0371E6E2}" type="sibTrans" cxnId="{CEF719C7-D88F-4984-AF91-878022E57AF5}">
      <dgm:prSet/>
      <dgm:spPr/>
      <dgm:t>
        <a:bodyPr/>
        <a:lstStyle/>
        <a:p>
          <a:endParaRPr lang="en-US"/>
        </a:p>
      </dgm:t>
    </dgm:pt>
    <dgm:pt modelId="{F1E229D9-685D-4850-8779-AB44F4C6791C}">
      <dgm:prSet custT="1"/>
      <dgm:spPr/>
      <dgm:t>
        <a:bodyPr/>
        <a:lstStyle/>
        <a:p>
          <a:r>
            <a:rPr lang="en-MY" sz="1400"/>
            <a:t>Dehumanization or assosciation with animals or entities considered inferior</a:t>
          </a:r>
          <a:endParaRPr lang="en-US" sz="1400"/>
        </a:p>
      </dgm:t>
    </dgm:pt>
    <dgm:pt modelId="{92021008-56D6-4D6D-AAB8-575D307FF8A0}" type="parTrans" cxnId="{A0E0EA9F-1C70-4DEB-8F23-49F89E662FB4}">
      <dgm:prSet/>
      <dgm:spPr/>
      <dgm:t>
        <a:bodyPr/>
        <a:lstStyle/>
        <a:p>
          <a:endParaRPr lang="en-US"/>
        </a:p>
      </dgm:t>
    </dgm:pt>
    <dgm:pt modelId="{76E4D56B-363A-46F9-995A-6FC6E7802554}" type="sibTrans" cxnId="{A0E0EA9F-1C70-4DEB-8F23-49F89E662FB4}">
      <dgm:prSet/>
      <dgm:spPr/>
      <dgm:t>
        <a:bodyPr/>
        <a:lstStyle/>
        <a:p>
          <a:endParaRPr lang="en-US"/>
        </a:p>
      </dgm:t>
    </dgm:pt>
    <dgm:pt modelId="{0A5B0CEC-7DDA-4A92-BD7A-CDAC4C9B5713}">
      <dgm:prSet custT="1"/>
      <dgm:spPr/>
      <dgm:t>
        <a:bodyPr/>
        <a:lstStyle/>
        <a:p>
          <a:r>
            <a:rPr lang="en-MY" sz="1400" dirty="0"/>
            <a:t>Presumed </a:t>
          </a:r>
          <a:r>
            <a:rPr lang="en-MY" sz="1400" dirty="0" err="1"/>
            <a:t>assosciation</a:t>
          </a:r>
          <a:r>
            <a:rPr lang="en-MY" sz="1400" dirty="0"/>
            <a:t> of origin/ethnicity/gender with cognitive abilities, propensity to crime, laziness or other vices</a:t>
          </a:r>
          <a:endParaRPr lang="en-US" sz="1400" dirty="0"/>
        </a:p>
      </dgm:t>
    </dgm:pt>
    <dgm:pt modelId="{C864DB84-3BF5-44D0-81F4-6D13D3238FD5}" type="parTrans" cxnId="{2BF3C4F9-7697-486E-A643-A583C3957C42}">
      <dgm:prSet/>
      <dgm:spPr/>
      <dgm:t>
        <a:bodyPr/>
        <a:lstStyle/>
        <a:p>
          <a:endParaRPr lang="en-MY"/>
        </a:p>
      </dgm:t>
    </dgm:pt>
    <dgm:pt modelId="{A833A2D0-6E81-490F-83DB-A640ABE4B5F3}" type="sibTrans" cxnId="{2BF3C4F9-7697-486E-A643-A583C3957C42}">
      <dgm:prSet/>
      <dgm:spPr/>
      <dgm:t>
        <a:bodyPr/>
        <a:lstStyle/>
        <a:p>
          <a:endParaRPr lang="en-MY"/>
        </a:p>
      </dgm:t>
    </dgm:pt>
    <dgm:pt modelId="{A5B208DB-E32B-42A5-A2E7-22D6EA43B866}" type="pres">
      <dgm:prSet presAssocID="{4F0E3174-8C33-46DE-B889-D568B25BAD3C}" presName="diagram" presStyleCnt="0">
        <dgm:presLayoutVars>
          <dgm:dir/>
          <dgm:resizeHandles val="exact"/>
        </dgm:presLayoutVars>
      </dgm:prSet>
      <dgm:spPr/>
    </dgm:pt>
    <dgm:pt modelId="{78A58464-8895-40EB-B521-69045525A8CA}" type="pres">
      <dgm:prSet presAssocID="{70598418-04D0-4CDB-8919-788D4EF0CDB1}" presName="node" presStyleLbl="node1" presStyleIdx="0" presStyleCnt="7">
        <dgm:presLayoutVars>
          <dgm:bulletEnabled val="1"/>
        </dgm:presLayoutVars>
      </dgm:prSet>
      <dgm:spPr/>
    </dgm:pt>
    <dgm:pt modelId="{C41CD378-7C62-4D88-B2E6-7521398B4BD7}" type="pres">
      <dgm:prSet presAssocID="{86B1D7B5-7EE7-429E-8586-D041CF973DC4}" presName="sibTrans" presStyleCnt="0"/>
      <dgm:spPr/>
    </dgm:pt>
    <dgm:pt modelId="{E29B484F-5331-4375-9ECD-D55E4DD3A324}" type="pres">
      <dgm:prSet presAssocID="{96051E30-AA79-432A-88FE-71EED84FA5CB}" presName="node" presStyleLbl="node1" presStyleIdx="1" presStyleCnt="7">
        <dgm:presLayoutVars>
          <dgm:bulletEnabled val="1"/>
        </dgm:presLayoutVars>
      </dgm:prSet>
      <dgm:spPr/>
    </dgm:pt>
    <dgm:pt modelId="{BA740D50-37CC-43BA-8BDB-92ABD0C06BC1}" type="pres">
      <dgm:prSet presAssocID="{DB272626-E961-401C-B92C-AFF9321A7AEC}" presName="sibTrans" presStyleCnt="0"/>
      <dgm:spPr/>
    </dgm:pt>
    <dgm:pt modelId="{9EAF3024-2C5D-4F0C-AD16-50D96C9A3BEF}" type="pres">
      <dgm:prSet presAssocID="{0A5B0CEC-7DDA-4A92-BD7A-CDAC4C9B5713}" presName="node" presStyleLbl="node1" presStyleIdx="2" presStyleCnt="7">
        <dgm:presLayoutVars>
          <dgm:bulletEnabled val="1"/>
        </dgm:presLayoutVars>
      </dgm:prSet>
      <dgm:spPr/>
    </dgm:pt>
    <dgm:pt modelId="{F199B408-5230-4A6D-A0EF-17A80C8BFC6C}" type="pres">
      <dgm:prSet presAssocID="{A833A2D0-6E81-490F-83DB-A640ABE4B5F3}" presName="sibTrans" presStyleCnt="0"/>
      <dgm:spPr/>
    </dgm:pt>
    <dgm:pt modelId="{47948B1D-29B8-4924-9142-910DF9912777}" type="pres">
      <dgm:prSet presAssocID="{AA974F3A-101E-4486-833A-700C1622C26B}" presName="node" presStyleLbl="node1" presStyleIdx="3" presStyleCnt="7">
        <dgm:presLayoutVars>
          <dgm:bulletEnabled val="1"/>
        </dgm:presLayoutVars>
      </dgm:prSet>
      <dgm:spPr/>
    </dgm:pt>
    <dgm:pt modelId="{DBF088A9-1275-4DC7-A2A1-B341CCDDDA98}" type="pres">
      <dgm:prSet presAssocID="{03E254F2-CB7F-479A-AE7C-4AC4E4B16867}" presName="sibTrans" presStyleCnt="0"/>
      <dgm:spPr/>
    </dgm:pt>
    <dgm:pt modelId="{7E203D5A-D310-4728-BA79-375D39EC71BE}" type="pres">
      <dgm:prSet presAssocID="{7B87A63F-9433-4109-9760-FD9A55EE94D5}" presName="node" presStyleLbl="node1" presStyleIdx="4" presStyleCnt="7">
        <dgm:presLayoutVars>
          <dgm:bulletEnabled val="1"/>
        </dgm:presLayoutVars>
      </dgm:prSet>
      <dgm:spPr/>
    </dgm:pt>
    <dgm:pt modelId="{D13ECC54-23A6-4F56-8785-8866B44C9C2B}" type="pres">
      <dgm:prSet presAssocID="{BE46D308-B3AA-49CF-9064-1B6D637EE921}" presName="sibTrans" presStyleCnt="0"/>
      <dgm:spPr/>
    </dgm:pt>
    <dgm:pt modelId="{2C634B39-55A9-4318-8C56-4163249B98AF}" type="pres">
      <dgm:prSet presAssocID="{8D8D762B-77BF-458F-BE4A-18EEFB5F1F55}" presName="node" presStyleLbl="node1" presStyleIdx="5" presStyleCnt="7">
        <dgm:presLayoutVars>
          <dgm:bulletEnabled val="1"/>
        </dgm:presLayoutVars>
      </dgm:prSet>
      <dgm:spPr/>
    </dgm:pt>
    <dgm:pt modelId="{4E39BA7D-2EF0-4773-AC40-F73538E6F121}" type="pres">
      <dgm:prSet presAssocID="{147E1963-DE97-444C-B7F0-C18D0371E6E2}" presName="sibTrans" presStyleCnt="0"/>
      <dgm:spPr/>
    </dgm:pt>
    <dgm:pt modelId="{4390103E-ADD5-43A3-B105-2038FCD8B2E2}" type="pres">
      <dgm:prSet presAssocID="{F1E229D9-685D-4850-8779-AB44F4C6791C}" presName="node" presStyleLbl="node1" presStyleIdx="6" presStyleCnt="7">
        <dgm:presLayoutVars>
          <dgm:bulletEnabled val="1"/>
        </dgm:presLayoutVars>
      </dgm:prSet>
      <dgm:spPr/>
    </dgm:pt>
  </dgm:ptLst>
  <dgm:cxnLst>
    <dgm:cxn modelId="{22C4312F-3DEC-4844-B438-E1AD01331BE2}" type="presOf" srcId="{F1E229D9-685D-4850-8779-AB44F4C6791C}" destId="{4390103E-ADD5-43A3-B105-2038FCD8B2E2}" srcOrd="0" destOrd="0" presId="urn:microsoft.com/office/officeart/2005/8/layout/default"/>
    <dgm:cxn modelId="{26C7E530-94BC-4351-92A4-0AAA59464193}" type="presOf" srcId="{70598418-04D0-4CDB-8919-788D4EF0CDB1}" destId="{78A58464-8895-40EB-B521-69045525A8CA}" srcOrd="0" destOrd="0" presId="urn:microsoft.com/office/officeart/2005/8/layout/default"/>
    <dgm:cxn modelId="{1A5FA266-A14A-447B-BC36-55492BCB3F91}" type="presOf" srcId="{4F0E3174-8C33-46DE-B889-D568B25BAD3C}" destId="{A5B208DB-E32B-42A5-A2E7-22D6EA43B866}" srcOrd="0" destOrd="0" presId="urn:microsoft.com/office/officeart/2005/8/layout/default"/>
    <dgm:cxn modelId="{F2FD8D81-6BF7-4DD1-885E-93DA4946CB2E}" type="presOf" srcId="{AA974F3A-101E-4486-833A-700C1622C26B}" destId="{47948B1D-29B8-4924-9142-910DF9912777}" srcOrd="0" destOrd="0" presId="urn:microsoft.com/office/officeart/2005/8/layout/default"/>
    <dgm:cxn modelId="{8A09FA9A-08F1-422B-AB82-7A0C392A8923}" srcId="{4F0E3174-8C33-46DE-B889-D568B25BAD3C}" destId="{7B87A63F-9433-4109-9760-FD9A55EE94D5}" srcOrd="4" destOrd="0" parTransId="{D895AA8D-C809-414D-85E1-3E6C94AC0CBE}" sibTransId="{BE46D308-B3AA-49CF-9064-1B6D637EE921}"/>
    <dgm:cxn modelId="{A0E0EA9F-1C70-4DEB-8F23-49F89E662FB4}" srcId="{4F0E3174-8C33-46DE-B889-D568B25BAD3C}" destId="{F1E229D9-685D-4850-8779-AB44F4C6791C}" srcOrd="6" destOrd="0" parTransId="{92021008-56D6-4D6D-AAB8-575D307FF8A0}" sibTransId="{76E4D56B-363A-46F9-995A-6FC6E7802554}"/>
    <dgm:cxn modelId="{94E13CA6-FCBA-4AAA-846F-796148220027}" type="presOf" srcId="{8D8D762B-77BF-458F-BE4A-18EEFB5F1F55}" destId="{2C634B39-55A9-4318-8C56-4163249B98AF}" srcOrd="0" destOrd="0" presId="urn:microsoft.com/office/officeart/2005/8/layout/default"/>
    <dgm:cxn modelId="{7EF1BEC1-7AF1-437F-B384-D0460F946A6A}" srcId="{4F0E3174-8C33-46DE-B889-D568B25BAD3C}" destId="{70598418-04D0-4CDB-8919-788D4EF0CDB1}" srcOrd="0" destOrd="0" parTransId="{6192E8F0-3F20-4A87-A022-0443766DBB55}" sibTransId="{86B1D7B5-7EE7-429E-8586-D041CF973DC4}"/>
    <dgm:cxn modelId="{CEF719C7-D88F-4984-AF91-878022E57AF5}" srcId="{4F0E3174-8C33-46DE-B889-D568B25BAD3C}" destId="{8D8D762B-77BF-458F-BE4A-18EEFB5F1F55}" srcOrd="5" destOrd="0" parTransId="{4EAD3C11-437D-4BE9-B892-2C59017316EE}" sibTransId="{147E1963-DE97-444C-B7F0-C18D0371E6E2}"/>
    <dgm:cxn modelId="{686D8ECF-4F89-416D-BA51-08F6DE284757}" type="presOf" srcId="{96051E30-AA79-432A-88FE-71EED84FA5CB}" destId="{E29B484F-5331-4375-9ECD-D55E4DD3A324}" srcOrd="0" destOrd="0" presId="urn:microsoft.com/office/officeart/2005/8/layout/default"/>
    <dgm:cxn modelId="{79229ACF-1E09-4EE3-8B6C-E7B6E946F417}" type="presOf" srcId="{0A5B0CEC-7DDA-4A92-BD7A-CDAC4C9B5713}" destId="{9EAF3024-2C5D-4F0C-AD16-50D96C9A3BEF}" srcOrd="0" destOrd="0" presId="urn:microsoft.com/office/officeart/2005/8/layout/default"/>
    <dgm:cxn modelId="{4E05D8E1-87D3-4760-87FC-808445ABF6F8}" srcId="{4F0E3174-8C33-46DE-B889-D568B25BAD3C}" destId="{96051E30-AA79-432A-88FE-71EED84FA5CB}" srcOrd="1" destOrd="0" parTransId="{5A20039B-F513-46FA-B536-99977B571AB7}" sibTransId="{DB272626-E961-401C-B92C-AFF9321A7AEC}"/>
    <dgm:cxn modelId="{671BC2E5-31EC-4BCF-8823-9EA04BA8A6E4}" type="presOf" srcId="{7B87A63F-9433-4109-9760-FD9A55EE94D5}" destId="{7E203D5A-D310-4728-BA79-375D39EC71BE}" srcOrd="0" destOrd="0" presId="urn:microsoft.com/office/officeart/2005/8/layout/default"/>
    <dgm:cxn modelId="{55ADCAF8-9729-4CCE-8528-A53F1C4E34F9}" srcId="{4F0E3174-8C33-46DE-B889-D568B25BAD3C}" destId="{AA974F3A-101E-4486-833A-700C1622C26B}" srcOrd="3" destOrd="0" parTransId="{56A9DBBC-16C4-4646-B6B8-933DE001F6ED}" sibTransId="{03E254F2-CB7F-479A-AE7C-4AC4E4B16867}"/>
    <dgm:cxn modelId="{2BF3C4F9-7697-486E-A643-A583C3957C42}" srcId="{4F0E3174-8C33-46DE-B889-D568B25BAD3C}" destId="{0A5B0CEC-7DDA-4A92-BD7A-CDAC4C9B5713}" srcOrd="2" destOrd="0" parTransId="{C864DB84-3BF5-44D0-81F4-6D13D3238FD5}" sibTransId="{A833A2D0-6E81-490F-83DB-A640ABE4B5F3}"/>
    <dgm:cxn modelId="{9BB8644C-ED85-4FC5-80EE-76F2308B780A}" type="presParOf" srcId="{A5B208DB-E32B-42A5-A2E7-22D6EA43B866}" destId="{78A58464-8895-40EB-B521-69045525A8CA}" srcOrd="0" destOrd="0" presId="urn:microsoft.com/office/officeart/2005/8/layout/default"/>
    <dgm:cxn modelId="{4843CD83-1808-439E-A266-221EBB867532}" type="presParOf" srcId="{A5B208DB-E32B-42A5-A2E7-22D6EA43B866}" destId="{C41CD378-7C62-4D88-B2E6-7521398B4BD7}" srcOrd="1" destOrd="0" presId="urn:microsoft.com/office/officeart/2005/8/layout/default"/>
    <dgm:cxn modelId="{6E672F49-1938-4458-A20B-83CCF14C2ADD}" type="presParOf" srcId="{A5B208DB-E32B-42A5-A2E7-22D6EA43B866}" destId="{E29B484F-5331-4375-9ECD-D55E4DD3A324}" srcOrd="2" destOrd="0" presId="urn:microsoft.com/office/officeart/2005/8/layout/default"/>
    <dgm:cxn modelId="{428C6C8E-110C-4F49-9DA9-207D22FDF4D5}" type="presParOf" srcId="{A5B208DB-E32B-42A5-A2E7-22D6EA43B866}" destId="{BA740D50-37CC-43BA-8BDB-92ABD0C06BC1}" srcOrd="3" destOrd="0" presId="urn:microsoft.com/office/officeart/2005/8/layout/default"/>
    <dgm:cxn modelId="{BA48E518-B0B4-4C34-9774-7D97C658FB1F}" type="presParOf" srcId="{A5B208DB-E32B-42A5-A2E7-22D6EA43B866}" destId="{9EAF3024-2C5D-4F0C-AD16-50D96C9A3BEF}" srcOrd="4" destOrd="0" presId="urn:microsoft.com/office/officeart/2005/8/layout/default"/>
    <dgm:cxn modelId="{F9D2865E-8D11-4890-8B26-B7E4E3ABD8CB}" type="presParOf" srcId="{A5B208DB-E32B-42A5-A2E7-22D6EA43B866}" destId="{F199B408-5230-4A6D-A0EF-17A80C8BFC6C}" srcOrd="5" destOrd="0" presId="urn:microsoft.com/office/officeart/2005/8/layout/default"/>
    <dgm:cxn modelId="{FD35BC3D-2901-430A-A0D0-C1068350FC72}" type="presParOf" srcId="{A5B208DB-E32B-42A5-A2E7-22D6EA43B866}" destId="{47948B1D-29B8-4924-9142-910DF9912777}" srcOrd="6" destOrd="0" presId="urn:microsoft.com/office/officeart/2005/8/layout/default"/>
    <dgm:cxn modelId="{71313C11-D412-4731-830F-259B9B63496B}" type="presParOf" srcId="{A5B208DB-E32B-42A5-A2E7-22D6EA43B866}" destId="{DBF088A9-1275-4DC7-A2A1-B341CCDDDA98}" srcOrd="7" destOrd="0" presId="urn:microsoft.com/office/officeart/2005/8/layout/default"/>
    <dgm:cxn modelId="{E0B5D16A-DC16-4038-B1C0-DC65A67401EB}" type="presParOf" srcId="{A5B208DB-E32B-42A5-A2E7-22D6EA43B866}" destId="{7E203D5A-D310-4728-BA79-375D39EC71BE}" srcOrd="8" destOrd="0" presId="urn:microsoft.com/office/officeart/2005/8/layout/default"/>
    <dgm:cxn modelId="{CE422094-BAF4-4B8C-B346-D5DF184E03BD}" type="presParOf" srcId="{A5B208DB-E32B-42A5-A2E7-22D6EA43B866}" destId="{D13ECC54-23A6-4F56-8785-8866B44C9C2B}" srcOrd="9" destOrd="0" presId="urn:microsoft.com/office/officeart/2005/8/layout/default"/>
    <dgm:cxn modelId="{F810B95B-F6D1-4BF4-9DC9-AD7B7BC5337F}" type="presParOf" srcId="{A5B208DB-E32B-42A5-A2E7-22D6EA43B866}" destId="{2C634B39-55A9-4318-8C56-4163249B98AF}" srcOrd="10" destOrd="0" presId="urn:microsoft.com/office/officeart/2005/8/layout/default"/>
    <dgm:cxn modelId="{BF1EF6C8-0960-4A01-9ED1-E8A82EB2C0F2}" type="presParOf" srcId="{A5B208DB-E32B-42A5-A2E7-22D6EA43B866}" destId="{4E39BA7D-2EF0-4773-AC40-F73538E6F121}" srcOrd="11" destOrd="0" presId="urn:microsoft.com/office/officeart/2005/8/layout/default"/>
    <dgm:cxn modelId="{4B43CE71-1C46-43C3-A604-186A7DD412CF}" type="presParOf" srcId="{A5B208DB-E32B-42A5-A2E7-22D6EA43B866}" destId="{4390103E-ADD5-43A3-B105-2038FCD8B2E2}"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E6FCDB-1767-4526-8DAA-BDD64DC045B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378CC07-2383-4EF3-94C9-837C43EFDF01}">
      <dgm:prSet/>
      <dgm:spPr/>
      <dgm:t>
        <a:bodyPr/>
        <a:lstStyle/>
        <a:p>
          <a:r>
            <a:rPr lang="en-GB" dirty="0"/>
            <a:t>Hate speech against targets that are not immigrants/refugees or women</a:t>
          </a:r>
          <a:endParaRPr lang="en-US" dirty="0"/>
        </a:p>
      </dgm:t>
    </dgm:pt>
    <dgm:pt modelId="{5F10A233-DB5B-44ED-9E01-2A297025A7DC}" type="parTrans" cxnId="{C32E16F2-324E-4FC1-A47A-9D7AE45661CB}">
      <dgm:prSet/>
      <dgm:spPr/>
      <dgm:t>
        <a:bodyPr/>
        <a:lstStyle/>
        <a:p>
          <a:endParaRPr lang="en-US"/>
        </a:p>
      </dgm:t>
    </dgm:pt>
    <dgm:pt modelId="{356D5D32-0B90-4E2C-8953-A5FE470CDE84}" type="sibTrans" cxnId="{C32E16F2-324E-4FC1-A47A-9D7AE45661CB}">
      <dgm:prSet/>
      <dgm:spPr/>
      <dgm:t>
        <a:bodyPr/>
        <a:lstStyle/>
        <a:p>
          <a:endParaRPr lang="en-US"/>
        </a:p>
      </dgm:t>
    </dgm:pt>
    <dgm:pt modelId="{A7FA5E78-32F0-4679-8A8C-46054BCDBC63}">
      <dgm:prSet/>
      <dgm:spPr/>
      <dgm:t>
        <a:bodyPr/>
        <a:lstStyle/>
        <a:p>
          <a:r>
            <a:rPr lang="en-GB"/>
            <a:t>Offensive language</a:t>
          </a:r>
          <a:endParaRPr lang="en-US"/>
        </a:p>
      </dgm:t>
    </dgm:pt>
    <dgm:pt modelId="{0FBF1DE9-0907-4316-8E24-BBD2536FA42A}" type="parTrans" cxnId="{276CDBDB-B187-4106-B3B9-DDDE175E1721}">
      <dgm:prSet/>
      <dgm:spPr/>
      <dgm:t>
        <a:bodyPr/>
        <a:lstStyle/>
        <a:p>
          <a:endParaRPr lang="en-US"/>
        </a:p>
      </dgm:t>
    </dgm:pt>
    <dgm:pt modelId="{75018F8A-A035-489D-9FF3-7B9F65B66E5E}" type="sibTrans" cxnId="{276CDBDB-B187-4106-B3B9-DDDE175E1721}">
      <dgm:prSet/>
      <dgm:spPr/>
      <dgm:t>
        <a:bodyPr/>
        <a:lstStyle/>
        <a:p>
          <a:endParaRPr lang="en-US"/>
        </a:p>
      </dgm:t>
    </dgm:pt>
    <dgm:pt modelId="{283F846E-055F-4A98-B7A9-C63E44313855}">
      <dgm:prSet/>
      <dgm:spPr/>
      <dgm:t>
        <a:bodyPr/>
        <a:lstStyle/>
        <a:p>
          <a:r>
            <a:rPr lang="en-GB"/>
            <a:t>Blasphemy</a:t>
          </a:r>
          <a:endParaRPr lang="en-US"/>
        </a:p>
      </dgm:t>
    </dgm:pt>
    <dgm:pt modelId="{C73EF5D2-4EB7-491E-83C6-B3736108EE95}" type="parTrans" cxnId="{DE354471-8029-4284-9C9F-493372AE857D}">
      <dgm:prSet/>
      <dgm:spPr/>
      <dgm:t>
        <a:bodyPr/>
        <a:lstStyle/>
        <a:p>
          <a:endParaRPr lang="en-US"/>
        </a:p>
      </dgm:t>
    </dgm:pt>
    <dgm:pt modelId="{3E912990-B6C2-49B1-8546-68C87283E84B}" type="sibTrans" cxnId="{DE354471-8029-4284-9C9F-493372AE857D}">
      <dgm:prSet/>
      <dgm:spPr/>
      <dgm:t>
        <a:bodyPr/>
        <a:lstStyle/>
        <a:p>
          <a:endParaRPr lang="en-US"/>
        </a:p>
      </dgm:t>
    </dgm:pt>
    <dgm:pt modelId="{9D902B3D-43FD-494A-933F-EA26EDA5024C}">
      <dgm:prSet/>
      <dgm:spPr/>
      <dgm:t>
        <a:bodyPr/>
        <a:lstStyle/>
        <a:p>
          <a:r>
            <a:rPr lang="en-GB"/>
            <a:t>Historical denial</a:t>
          </a:r>
          <a:endParaRPr lang="en-US"/>
        </a:p>
      </dgm:t>
    </dgm:pt>
    <dgm:pt modelId="{A7FBE4CE-F3B7-41DA-821C-C537D7B32A62}" type="parTrans" cxnId="{2CC0190E-A30D-4E01-8707-8EAF23D6F29F}">
      <dgm:prSet/>
      <dgm:spPr/>
      <dgm:t>
        <a:bodyPr/>
        <a:lstStyle/>
        <a:p>
          <a:endParaRPr lang="en-US"/>
        </a:p>
      </dgm:t>
    </dgm:pt>
    <dgm:pt modelId="{9F93A2E4-E91E-4D01-B1CB-9A2F3CBF869F}" type="sibTrans" cxnId="{2CC0190E-A30D-4E01-8707-8EAF23D6F29F}">
      <dgm:prSet/>
      <dgm:spPr/>
      <dgm:t>
        <a:bodyPr/>
        <a:lstStyle/>
        <a:p>
          <a:endParaRPr lang="en-US"/>
        </a:p>
      </dgm:t>
    </dgm:pt>
    <dgm:pt modelId="{F0920469-5D52-4520-AB43-BA2817C82348}">
      <dgm:prSet/>
      <dgm:spPr/>
      <dgm:t>
        <a:bodyPr/>
        <a:lstStyle/>
        <a:p>
          <a:r>
            <a:rPr lang="en-GB"/>
            <a:t>Overt incitement to terrorism</a:t>
          </a:r>
          <a:endParaRPr lang="en-US"/>
        </a:p>
      </dgm:t>
    </dgm:pt>
    <dgm:pt modelId="{B95A93B4-F69D-48EA-A660-9E633BFFB16C}" type="parTrans" cxnId="{FE582779-3DD9-44F4-9889-5FD82C583EE8}">
      <dgm:prSet/>
      <dgm:spPr/>
      <dgm:t>
        <a:bodyPr/>
        <a:lstStyle/>
        <a:p>
          <a:endParaRPr lang="en-US"/>
        </a:p>
      </dgm:t>
    </dgm:pt>
    <dgm:pt modelId="{3B5642DB-54E3-4B66-96A7-13FC2797D3B2}" type="sibTrans" cxnId="{FE582779-3DD9-44F4-9889-5FD82C583EE8}">
      <dgm:prSet/>
      <dgm:spPr/>
      <dgm:t>
        <a:bodyPr/>
        <a:lstStyle/>
        <a:p>
          <a:endParaRPr lang="en-US"/>
        </a:p>
      </dgm:t>
    </dgm:pt>
    <dgm:pt modelId="{83699425-DCA3-4D56-A3A8-6972541669F3}">
      <dgm:prSet/>
      <dgm:spPr/>
      <dgm:t>
        <a:bodyPr/>
        <a:lstStyle/>
        <a:p>
          <a:r>
            <a:rPr lang="en-GB"/>
            <a:t>Offense towards public servants and police officers</a:t>
          </a:r>
          <a:endParaRPr lang="en-US"/>
        </a:p>
      </dgm:t>
    </dgm:pt>
    <dgm:pt modelId="{A3BCB359-185C-450D-BDC3-FF5B947F6624}" type="parTrans" cxnId="{7CEC7F48-F145-4116-8465-8BB57F2AA354}">
      <dgm:prSet/>
      <dgm:spPr/>
      <dgm:t>
        <a:bodyPr/>
        <a:lstStyle/>
        <a:p>
          <a:endParaRPr lang="en-US"/>
        </a:p>
      </dgm:t>
    </dgm:pt>
    <dgm:pt modelId="{05DEB412-7B16-4851-847F-EB18BB6E752F}" type="sibTrans" cxnId="{7CEC7F48-F145-4116-8465-8BB57F2AA354}">
      <dgm:prSet/>
      <dgm:spPr/>
      <dgm:t>
        <a:bodyPr/>
        <a:lstStyle/>
        <a:p>
          <a:endParaRPr lang="en-US"/>
        </a:p>
      </dgm:t>
    </dgm:pt>
    <dgm:pt modelId="{64E5CC8E-8497-471C-96DE-22C933B58DB4}">
      <dgm:prSet/>
      <dgm:spPr/>
      <dgm:t>
        <a:bodyPr/>
        <a:lstStyle/>
        <a:p>
          <a:r>
            <a:rPr lang="en-GB"/>
            <a:t>Defamation</a:t>
          </a:r>
          <a:endParaRPr lang="en-US"/>
        </a:p>
      </dgm:t>
    </dgm:pt>
    <dgm:pt modelId="{08A5320C-952A-4531-BE48-017D19C1C810}" type="parTrans" cxnId="{AAEE55F3-3AC3-483D-A80D-6585B359CF38}">
      <dgm:prSet/>
      <dgm:spPr/>
      <dgm:t>
        <a:bodyPr/>
        <a:lstStyle/>
        <a:p>
          <a:endParaRPr lang="en-US"/>
        </a:p>
      </dgm:t>
    </dgm:pt>
    <dgm:pt modelId="{AF52BD9C-B20B-4185-AB53-790CC43E00C1}" type="sibTrans" cxnId="{AAEE55F3-3AC3-483D-A80D-6585B359CF38}">
      <dgm:prSet/>
      <dgm:spPr/>
      <dgm:t>
        <a:bodyPr/>
        <a:lstStyle/>
        <a:p>
          <a:endParaRPr lang="en-US"/>
        </a:p>
      </dgm:t>
    </dgm:pt>
    <dgm:pt modelId="{3DB9A95C-DBDB-48FF-A678-4C356DA42377}" type="pres">
      <dgm:prSet presAssocID="{F8E6FCDB-1767-4526-8DAA-BDD64DC045BD}" presName="diagram" presStyleCnt="0">
        <dgm:presLayoutVars>
          <dgm:dir/>
          <dgm:resizeHandles val="exact"/>
        </dgm:presLayoutVars>
      </dgm:prSet>
      <dgm:spPr/>
    </dgm:pt>
    <dgm:pt modelId="{594BCFA7-0B51-4068-BC4B-D9B9FA2F9CB9}" type="pres">
      <dgm:prSet presAssocID="{5378CC07-2383-4EF3-94C9-837C43EFDF01}" presName="node" presStyleLbl="node1" presStyleIdx="0" presStyleCnt="7">
        <dgm:presLayoutVars>
          <dgm:bulletEnabled val="1"/>
        </dgm:presLayoutVars>
      </dgm:prSet>
      <dgm:spPr/>
    </dgm:pt>
    <dgm:pt modelId="{BE94D3BF-4D55-4AF1-80BB-C696D375B735}" type="pres">
      <dgm:prSet presAssocID="{356D5D32-0B90-4E2C-8953-A5FE470CDE84}" presName="sibTrans" presStyleCnt="0"/>
      <dgm:spPr/>
    </dgm:pt>
    <dgm:pt modelId="{235B6C96-19DD-4FB6-AA25-4CFAFCBEDF7C}" type="pres">
      <dgm:prSet presAssocID="{A7FA5E78-32F0-4679-8A8C-46054BCDBC63}" presName="node" presStyleLbl="node1" presStyleIdx="1" presStyleCnt="7">
        <dgm:presLayoutVars>
          <dgm:bulletEnabled val="1"/>
        </dgm:presLayoutVars>
      </dgm:prSet>
      <dgm:spPr/>
    </dgm:pt>
    <dgm:pt modelId="{548539C4-288E-4A47-8A70-EA37B587099E}" type="pres">
      <dgm:prSet presAssocID="{75018F8A-A035-489D-9FF3-7B9F65B66E5E}" presName="sibTrans" presStyleCnt="0"/>
      <dgm:spPr/>
    </dgm:pt>
    <dgm:pt modelId="{8941515B-CE1A-438A-BA99-6C9174786B30}" type="pres">
      <dgm:prSet presAssocID="{283F846E-055F-4A98-B7A9-C63E44313855}" presName="node" presStyleLbl="node1" presStyleIdx="2" presStyleCnt="7">
        <dgm:presLayoutVars>
          <dgm:bulletEnabled val="1"/>
        </dgm:presLayoutVars>
      </dgm:prSet>
      <dgm:spPr/>
    </dgm:pt>
    <dgm:pt modelId="{CB7CE37D-F37E-46F0-ACBC-8A50B859964A}" type="pres">
      <dgm:prSet presAssocID="{3E912990-B6C2-49B1-8546-68C87283E84B}" presName="sibTrans" presStyleCnt="0"/>
      <dgm:spPr/>
    </dgm:pt>
    <dgm:pt modelId="{A08A7A78-2482-4845-8E7F-E402072124DF}" type="pres">
      <dgm:prSet presAssocID="{9D902B3D-43FD-494A-933F-EA26EDA5024C}" presName="node" presStyleLbl="node1" presStyleIdx="3" presStyleCnt="7">
        <dgm:presLayoutVars>
          <dgm:bulletEnabled val="1"/>
        </dgm:presLayoutVars>
      </dgm:prSet>
      <dgm:spPr/>
    </dgm:pt>
    <dgm:pt modelId="{8F810B4E-1059-43A6-B08B-DB66AF0161CD}" type="pres">
      <dgm:prSet presAssocID="{9F93A2E4-E91E-4D01-B1CB-9A2F3CBF869F}" presName="sibTrans" presStyleCnt="0"/>
      <dgm:spPr/>
    </dgm:pt>
    <dgm:pt modelId="{7B58179C-6FDA-4A79-B9DC-260ECD7365FD}" type="pres">
      <dgm:prSet presAssocID="{F0920469-5D52-4520-AB43-BA2817C82348}" presName="node" presStyleLbl="node1" presStyleIdx="4" presStyleCnt="7">
        <dgm:presLayoutVars>
          <dgm:bulletEnabled val="1"/>
        </dgm:presLayoutVars>
      </dgm:prSet>
      <dgm:spPr/>
    </dgm:pt>
    <dgm:pt modelId="{7FBBEE8D-3452-4086-9FA0-68CBFD071B69}" type="pres">
      <dgm:prSet presAssocID="{3B5642DB-54E3-4B66-96A7-13FC2797D3B2}" presName="sibTrans" presStyleCnt="0"/>
      <dgm:spPr/>
    </dgm:pt>
    <dgm:pt modelId="{CA5E57A2-C536-4341-BCC8-307ED65BF167}" type="pres">
      <dgm:prSet presAssocID="{83699425-DCA3-4D56-A3A8-6972541669F3}" presName="node" presStyleLbl="node1" presStyleIdx="5" presStyleCnt="7">
        <dgm:presLayoutVars>
          <dgm:bulletEnabled val="1"/>
        </dgm:presLayoutVars>
      </dgm:prSet>
      <dgm:spPr/>
    </dgm:pt>
    <dgm:pt modelId="{3BB6656E-848E-4E9F-902C-D227B6CB1829}" type="pres">
      <dgm:prSet presAssocID="{05DEB412-7B16-4851-847F-EB18BB6E752F}" presName="sibTrans" presStyleCnt="0"/>
      <dgm:spPr/>
    </dgm:pt>
    <dgm:pt modelId="{61E6615E-054D-4981-8077-4589879FEBC1}" type="pres">
      <dgm:prSet presAssocID="{64E5CC8E-8497-471C-96DE-22C933B58DB4}" presName="node" presStyleLbl="node1" presStyleIdx="6" presStyleCnt="7">
        <dgm:presLayoutVars>
          <dgm:bulletEnabled val="1"/>
        </dgm:presLayoutVars>
      </dgm:prSet>
      <dgm:spPr/>
    </dgm:pt>
  </dgm:ptLst>
  <dgm:cxnLst>
    <dgm:cxn modelId="{2CC0190E-A30D-4E01-8707-8EAF23D6F29F}" srcId="{F8E6FCDB-1767-4526-8DAA-BDD64DC045BD}" destId="{9D902B3D-43FD-494A-933F-EA26EDA5024C}" srcOrd="3" destOrd="0" parTransId="{A7FBE4CE-F3B7-41DA-821C-C537D7B32A62}" sibTransId="{9F93A2E4-E91E-4D01-B1CB-9A2F3CBF869F}"/>
    <dgm:cxn modelId="{C1FBB821-6A04-4B00-9BD3-FDC96A401153}" type="presOf" srcId="{F0920469-5D52-4520-AB43-BA2817C82348}" destId="{7B58179C-6FDA-4A79-B9DC-260ECD7365FD}" srcOrd="0" destOrd="0" presId="urn:microsoft.com/office/officeart/2005/8/layout/default"/>
    <dgm:cxn modelId="{7E0D3A42-B184-4F20-8E77-01FF6F501C65}" type="presOf" srcId="{64E5CC8E-8497-471C-96DE-22C933B58DB4}" destId="{61E6615E-054D-4981-8077-4589879FEBC1}" srcOrd="0" destOrd="0" presId="urn:microsoft.com/office/officeart/2005/8/layout/default"/>
    <dgm:cxn modelId="{7CEC7F48-F145-4116-8465-8BB57F2AA354}" srcId="{F8E6FCDB-1767-4526-8DAA-BDD64DC045BD}" destId="{83699425-DCA3-4D56-A3A8-6972541669F3}" srcOrd="5" destOrd="0" parTransId="{A3BCB359-185C-450D-BDC3-FF5B947F6624}" sibTransId="{05DEB412-7B16-4851-847F-EB18BB6E752F}"/>
    <dgm:cxn modelId="{DE354471-8029-4284-9C9F-493372AE857D}" srcId="{F8E6FCDB-1767-4526-8DAA-BDD64DC045BD}" destId="{283F846E-055F-4A98-B7A9-C63E44313855}" srcOrd="2" destOrd="0" parTransId="{C73EF5D2-4EB7-491E-83C6-B3736108EE95}" sibTransId="{3E912990-B6C2-49B1-8546-68C87283E84B}"/>
    <dgm:cxn modelId="{0D47D857-885F-4736-A807-50EE07332BEE}" type="presOf" srcId="{283F846E-055F-4A98-B7A9-C63E44313855}" destId="{8941515B-CE1A-438A-BA99-6C9174786B30}" srcOrd="0" destOrd="0" presId="urn:microsoft.com/office/officeart/2005/8/layout/default"/>
    <dgm:cxn modelId="{FE582779-3DD9-44F4-9889-5FD82C583EE8}" srcId="{F8E6FCDB-1767-4526-8DAA-BDD64DC045BD}" destId="{F0920469-5D52-4520-AB43-BA2817C82348}" srcOrd="4" destOrd="0" parTransId="{B95A93B4-F69D-48EA-A660-9E633BFFB16C}" sibTransId="{3B5642DB-54E3-4B66-96A7-13FC2797D3B2}"/>
    <dgm:cxn modelId="{66495859-E5C9-4564-B51A-66334A9692ED}" type="presOf" srcId="{83699425-DCA3-4D56-A3A8-6972541669F3}" destId="{CA5E57A2-C536-4341-BCC8-307ED65BF167}" srcOrd="0" destOrd="0" presId="urn:microsoft.com/office/officeart/2005/8/layout/default"/>
    <dgm:cxn modelId="{9851D482-C459-448F-BAB0-4D265D829C59}" type="presOf" srcId="{A7FA5E78-32F0-4679-8A8C-46054BCDBC63}" destId="{235B6C96-19DD-4FB6-AA25-4CFAFCBEDF7C}" srcOrd="0" destOrd="0" presId="urn:microsoft.com/office/officeart/2005/8/layout/default"/>
    <dgm:cxn modelId="{B9D56387-1788-49B2-9B90-F8D163F77234}" type="presOf" srcId="{5378CC07-2383-4EF3-94C9-837C43EFDF01}" destId="{594BCFA7-0B51-4068-BC4B-D9B9FA2F9CB9}" srcOrd="0" destOrd="0" presId="urn:microsoft.com/office/officeart/2005/8/layout/default"/>
    <dgm:cxn modelId="{6B2BD0A9-19F0-436B-9870-46A521066B38}" type="presOf" srcId="{9D902B3D-43FD-494A-933F-EA26EDA5024C}" destId="{A08A7A78-2482-4845-8E7F-E402072124DF}" srcOrd="0" destOrd="0" presId="urn:microsoft.com/office/officeart/2005/8/layout/default"/>
    <dgm:cxn modelId="{662345D4-DCE2-4EE3-BBB4-210A6ADF85FE}" type="presOf" srcId="{F8E6FCDB-1767-4526-8DAA-BDD64DC045BD}" destId="{3DB9A95C-DBDB-48FF-A678-4C356DA42377}" srcOrd="0" destOrd="0" presId="urn:microsoft.com/office/officeart/2005/8/layout/default"/>
    <dgm:cxn modelId="{276CDBDB-B187-4106-B3B9-DDDE175E1721}" srcId="{F8E6FCDB-1767-4526-8DAA-BDD64DC045BD}" destId="{A7FA5E78-32F0-4679-8A8C-46054BCDBC63}" srcOrd="1" destOrd="0" parTransId="{0FBF1DE9-0907-4316-8E24-BBD2536FA42A}" sibTransId="{75018F8A-A035-489D-9FF3-7B9F65B66E5E}"/>
    <dgm:cxn modelId="{C32E16F2-324E-4FC1-A47A-9D7AE45661CB}" srcId="{F8E6FCDB-1767-4526-8DAA-BDD64DC045BD}" destId="{5378CC07-2383-4EF3-94C9-837C43EFDF01}" srcOrd="0" destOrd="0" parTransId="{5F10A233-DB5B-44ED-9E01-2A297025A7DC}" sibTransId="{356D5D32-0B90-4E2C-8953-A5FE470CDE84}"/>
    <dgm:cxn modelId="{AAEE55F3-3AC3-483D-A80D-6585B359CF38}" srcId="{F8E6FCDB-1767-4526-8DAA-BDD64DC045BD}" destId="{64E5CC8E-8497-471C-96DE-22C933B58DB4}" srcOrd="6" destOrd="0" parTransId="{08A5320C-952A-4531-BE48-017D19C1C810}" sibTransId="{AF52BD9C-B20B-4185-AB53-790CC43E00C1}"/>
    <dgm:cxn modelId="{01FF94F1-B68E-4950-B019-D6B61D0CE910}" type="presParOf" srcId="{3DB9A95C-DBDB-48FF-A678-4C356DA42377}" destId="{594BCFA7-0B51-4068-BC4B-D9B9FA2F9CB9}" srcOrd="0" destOrd="0" presId="urn:microsoft.com/office/officeart/2005/8/layout/default"/>
    <dgm:cxn modelId="{983A8A3F-B8AB-4068-895E-C09DA7D6408C}" type="presParOf" srcId="{3DB9A95C-DBDB-48FF-A678-4C356DA42377}" destId="{BE94D3BF-4D55-4AF1-80BB-C696D375B735}" srcOrd="1" destOrd="0" presId="urn:microsoft.com/office/officeart/2005/8/layout/default"/>
    <dgm:cxn modelId="{A1BFC078-D7D7-48B8-9C66-0A229E47E3D1}" type="presParOf" srcId="{3DB9A95C-DBDB-48FF-A678-4C356DA42377}" destId="{235B6C96-19DD-4FB6-AA25-4CFAFCBEDF7C}" srcOrd="2" destOrd="0" presId="urn:microsoft.com/office/officeart/2005/8/layout/default"/>
    <dgm:cxn modelId="{C68DA6E7-D100-4579-8C39-1ABD6C0FC2A7}" type="presParOf" srcId="{3DB9A95C-DBDB-48FF-A678-4C356DA42377}" destId="{548539C4-288E-4A47-8A70-EA37B587099E}" srcOrd="3" destOrd="0" presId="urn:microsoft.com/office/officeart/2005/8/layout/default"/>
    <dgm:cxn modelId="{0644146F-AE29-4F67-9732-B1409DDC204B}" type="presParOf" srcId="{3DB9A95C-DBDB-48FF-A678-4C356DA42377}" destId="{8941515B-CE1A-438A-BA99-6C9174786B30}" srcOrd="4" destOrd="0" presId="urn:microsoft.com/office/officeart/2005/8/layout/default"/>
    <dgm:cxn modelId="{06179D9D-C159-400B-B70B-C627FD10419F}" type="presParOf" srcId="{3DB9A95C-DBDB-48FF-A678-4C356DA42377}" destId="{CB7CE37D-F37E-46F0-ACBC-8A50B859964A}" srcOrd="5" destOrd="0" presId="urn:microsoft.com/office/officeart/2005/8/layout/default"/>
    <dgm:cxn modelId="{38B5BF20-54E2-426A-AC17-4869C0D9A18B}" type="presParOf" srcId="{3DB9A95C-DBDB-48FF-A678-4C356DA42377}" destId="{A08A7A78-2482-4845-8E7F-E402072124DF}" srcOrd="6" destOrd="0" presId="urn:microsoft.com/office/officeart/2005/8/layout/default"/>
    <dgm:cxn modelId="{574FDC8A-EEBC-482B-99C7-7593714CE69B}" type="presParOf" srcId="{3DB9A95C-DBDB-48FF-A678-4C356DA42377}" destId="{8F810B4E-1059-43A6-B08B-DB66AF0161CD}" srcOrd="7" destOrd="0" presId="urn:microsoft.com/office/officeart/2005/8/layout/default"/>
    <dgm:cxn modelId="{5EBC364B-8432-4CC9-9DED-81935C14FD79}" type="presParOf" srcId="{3DB9A95C-DBDB-48FF-A678-4C356DA42377}" destId="{7B58179C-6FDA-4A79-B9DC-260ECD7365FD}" srcOrd="8" destOrd="0" presId="urn:microsoft.com/office/officeart/2005/8/layout/default"/>
    <dgm:cxn modelId="{453834F6-FBDC-43D8-BEA9-6C6492D26CD4}" type="presParOf" srcId="{3DB9A95C-DBDB-48FF-A678-4C356DA42377}" destId="{7FBBEE8D-3452-4086-9FA0-68CBFD071B69}" srcOrd="9" destOrd="0" presId="urn:microsoft.com/office/officeart/2005/8/layout/default"/>
    <dgm:cxn modelId="{B717E4E4-D206-4E5E-B939-0A3342FA9A9C}" type="presParOf" srcId="{3DB9A95C-DBDB-48FF-A678-4C356DA42377}" destId="{CA5E57A2-C536-4341-BCC8-307ED65BF167}" srcOrd="10" destOrd="0" presId="urn:microsoft.com/office/officeart/2005/8/layout/default"/>
    <dgm:cxn modelId="{8355D4FD-31F5-4DAF-BE79-8EB7AD14A398}" type="presParOf" srcId="{3DB9A95C-DBDB-48FF-A678-4C356DA42377}" destId="{3BB6656E-848E-4E9F-902C-D227B6CB1829}" srcOrd="11" destOrd="0" presId="urn:microsoft.com/office/officeart/2005/8/layout/default"/>
    <dgm:cxn modelId="{CB678D0F-0B06-45F6-87BE-F1B394067728}" type="presParOf" srcId="{3DB9A95C-DBDB-48FF-A678-4C356DA42377}" destId="{61E6615E-054D-4981-8077-4589879FEBC1}"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CD426A-F949-485A-B75C-DF0C885D557D}"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637DCD52-74FA-40DA-BA4F-023FD7D4DA72}">
      <dgm:prSet/>
      <dgm:spPr/>
      <dgm:t>
        <a:bodyPr/>
        <a:lstStyle/>
        <a:p>
          <a:r>
            <a:rPr lang="en-MY"/>
            <a:t>Experiments</a:t>
          </a:r>
          <a:endParaRPr lang="en-US"/>
        </a:p>
      </dgm:t>
    </dgm:pt>
    <dgm:pt modelId="{33DC7EAF-24D5-4558-A888-0241830DF7A0}" type="parTrans" cxnId="{56BAB8D7-12DC-45AB-9E0B-643029EBF348}">
      <dgm:prSet/>
      <dgm:spPr/>
      <dgm:t>
        <a:bodyPr/>
        <a:lstStyle/>
        <a:p>
          <a:endParaRPr lang="en-US"/>
        </a:p>
      </dgm:t>
    </dgm:pt>
    <dgm:pt modelId="{7035A5B0-8512-4070-8B39-FE3E79D5C375}" type="sibTrans" cxnId="{56BAB8D7-12DC-45AB-9E0B-643029EBF348}">
      <dgm:prSet/>
      <dgm:spPr/>
      <dgm:t>
        <a:bodyPr/>
        <a:lstStyle/>
        <a:p>
          <a:endParaRPr lang="en-US"/>
        </a:p>
      </dgm:t>
    </dgm:pt>
    <dgm:pt modelId="{AE637C10-7916-41C2-8B50-C0C6B5C9B5E9}">
      <dgm:prSet/>
      <dgm:spPr/>
      <dgm:t>
        <a:bodyPr/>
        <a:lstStyle/>
        <a:p>
          <a:r>
            <a:rPr lang="en-US"/>
            <a:t>Hyperparameter Tuning and Model Training</a:t>
          </a:r>
        </a:p>
      </dgm:t>
    </dgm:pt>
    <dgm:pt modelId="{396BDC35-EF5F-43EB-814C-280657E3D0C6}" type="parTrans" cxnId="{4FF8EBD7-21C2-455C-B52D-A59F854552F9}">
      <dgm:prSet/>
      <dgm:spPr/>
      <dgm:t>
        <a:bodyPr/>
        <a:lstStyle/>
        <a:p>
          <a:endParaRPr lang="en-US"/>
        </a:p>
      </dgm:t>
    </dgm:pt>
    <dgm:pt modelId="{22037FB1-525F-4505-A87C-898243326744}" type="sibTrans" cxnId="{4FF8EBD7-21C2-455C-B52D-A59F854552F9}">
      <dgm:prSet/>
      <dgm:spPr/>
      <dgm:t>
        <a:bodyPr/>
        <a:lstStyle/>
        <a:p>
          <a:endParaRPr lang="en-US"/>
        </a:p>
      </dgm:t>
    </dgm:pt>
    <dgm:pt modelId="{1B85B6F7-964C-4A19-903C-AA6BC702006F}">
      <dgm:prSet/>
      <dgm:spPr/>
      <dgm:t>
        <a:bodyPr/>
        <a:lstStyle/>
        <a:p>
          <a:r>
            <a:rPr lang="en-MY"/>
            <a:t>Evaluation</a:t>
          </a:r>
          <a:endParaRPr lang="en-US"/>
        </a:p>
      </dgm:t>
    </dgm:pt>
    <dgm:pt modelId="{E23461B2-4EED-417F-A7D2-7BDAEA2A0C4B}" type="parTrans" cxnId="{0FE87EF1-DC1E-4F69-A557-308DF20F057D}">
      <dgm:prSet/>
      <dgm:spPr/>
      <dgm:t>
        <a:bodyPr/>
        <a:lstStyle/>
        <a:p>
          <a:endParaRPr lang="en-US"/>
        </a:p>
      </dgm:t>
    </dgm:pt>
    <dgm:pt modelId="{346305D9-16E6-4F12-9A47-24DCBEEF77A9}" type="sibTrans" cxnId="{0FE87EF1-DC1E-4F69-A557-308DF20F057D}">
      <dgm:prSet/>
      <dgm:spPr/>
      <dgm:t>
        <a:bodyPr/>
        <a:lstStyle/>
        <a:p>
          <a:endParaRPr lang="en-US"/>
        </a:p>
      </dgm:t>
    </dgm:pt>
    <dgm:pt modelId="{39E054EA-E93D-44D2-81F9-F37594D38243}">
      <dgm:prSet/>
      <dgm:spPr/>
      <dgm:t>
        <a:bodyPr/>
        <a:lstStyle/>
        <a:p>
          <a:r>
            <a:rPr lang="en-US"/>
            <a:t>Repeat</a:t>
          </a:r>
        </a:p>
      </dgm:t>
    </dgm:pt>
    <dgm:pt modelId="{5424A786-BE40-40B1-A4AC-89DDEDB683C3}" type="parTrans" cxnId="{EA29D0FA-BF4C-47C4-B946-BCB4916126C3}">
      <dgm:prSet/>
      <dgm:spPr/>
      <dgm:t>
        <a:bodyPr/>
        <a:lstStyle/>
        <a:p>
          <a:endParaRPr lang="en-US"/>
        </a:p>
      </dgm:t>
    </dgm:pt>
    <dgm:pt modelId="{CE6497F5-F2A2-44DE-95F0-3E67AB214BA4}" type="sibTrans" cxnId="{EA29D0FA-BF4C-47C4-B946-BCB4916126C3}">
      <dgm:prSet/>
      <dgm:spPr/>
      <dgm:t>
        <a:bodyPr/>
        <a:lstStyle/>
        <a:p>
          <a:endParaRPr lang="en-US"/>
        </a:p>
      </dgm:t>
    </dgm:pt>
    <dgm:pt modelId="{78FFAB51-9185-4889-A21F-BCC82A674F0D}" type="pres">
      <dgm:prSet presAssocID="{1DCD426A-F949-485A-B75C-DF0C885D557D}" presName="Name0" presStyleCnt="0">
        <dgm:presLayoutVars>
          <dgm:dir/>
          <dgm:animLvl val="lvl"/>
          <dgm:resizeHandles val="exact"/>
        </dgm:presLayoutVars>
      </dgm:prSet>
      <dgm:spPr/>
    </dgm:pt>
    <dgm:pt modelId="{CD20A696-C68E-434A-A832-D28397B0CCB5}" type="pres">
      <dgm:prSet presAssocID="{637DCD52-74FA-40DA-BA4F-023FD7D4DA72}" presName="linNode" presStyleCnt="0"/>
      <dgm:spPr/>
    </dgm:pt>
    <dgm:pt modelId="{D5BAADD0-D360-4932-814B-9F0A1258154A}" type="pres">
      <dgm:prSet presAssocID="{637DCD52-74FA-40DA-BA4F-023FD7D4DA72}" presName="parentText" presStyleLbl="node1" presStyleIdx="0" presStyleCnt="4">
        <dgm:presLayoutVars>
          <dgm:chMax val="1"/>
          <dgm:bulletEnabled val="1"/>
        </dgm:presLayoutVars>
      </dgm:prSet>
      <dgm:spPr/>
    </dgm:pt>
    <dgm:pt modelId="{56DB397F-9682-4A2D-B128-33D8D7BCD20B}" type="pres">
      <dgm:prSet presAssocID="{7035A5B0-8512-4070-8B39-FE3E79D5C375}" presName="sp" presStyleCnt="0"/>
      <dgm:spPr/>
    </dgm:pt>
    <dgm:pt modelId="{FA952608-9CB0-467B-A247-2D40CFBD133C}" type="pres">
      <dgm:prSet presAssocID="{AE637C10-7916-41C2-8B50-C0C6B5C9B5E9}" presName="linNode" presStyleCnt="0"/>
      <dgm:spPr/>
    </dgm:pt>
    <dgm:pt modelId="{C29CDCF2-AE8D-458A-9177-AC55D4A42CCC}" type="pres">
      <dgm:prSet presAssocID="{AE637C10-7916-41C2-8B50-C0C6B5C9B5E9}" presName="parentText" presStyleLbl="node1" presStyleIdx="1" presStyleCnt="4">
        <dgm:presLayoutVars>
          <dgm:chMax val="1"/>
          <dgm:bulletEnabled val="1"/>
        </dgm:presLayoutVars>
      </dgm:prSet>
      <dgm:spPr/>
    </dgm:pt>
    <dgm:pt modelId="{DC9541BC-799C-4B9F-8CE0-317A6F13537D}" type="pres">
      <dgm:prSet presAssocID="{22037FB1-525F-4505-A87C-898243326744}" presName="sp" presStyleCnt="0"/>
      <dgm:spPr/>
    </dgm:pt>
    <dgm:pt modelId="{2FC43EE2-F3DA-440D-8928-D08E98FD9CEA}" type="pres">
      <dgm:prSet presAssocID="{1B85B6F7-964C-4A19-903C-AA6BC702006F}" presName="linNode" presStyleCnt="0"/>
      <dgm:spPr/>
    </dgm:pt>
    <dgm:pt modelId="{47AD8F34-6244-41DC-9578-5A517726C77B}" type="pres">
      <dgm:prSet presAssocID="{1B85B6F7-964C-4A19-903C-AA6BC702006F}" presName="parentText" presStyleLbl="node1" presStyleIdx="2" presStyleCnt="4">
        <dgm:presLayoutVars>
          <dgm:chMax val="1"/>
          <dgm:bulletEnabled val="1"/>
        </dgm:presLayoutVars>
      </dgm:prSet>
      <dgm:spPr/>
    </dgm:pt>
    <dgm:pt modelId="{AF2B1324-3B68-42AD-A005-EB6693BC37F1}" type="pres">
      <dgm:prSet presAssocID="{346305D9-16E6-4F12-9A47-24DCBEEF77A9}" presName="sp" presStyleCnt="0"/>
      <dgm:spPr/>
    </dgm:pt>
    <dgm:pt modelId="{72E60D51-C0FD-4C6E-A28F-A4CB2FB9D4BE}" type="pres">
      <dgm:prSet presAssocID="{39E054EA-E93D-44D2-81F9-F37594D38243}" presName="linNode" presStyleCnt="0"/>
      <dgm:spPr/>
    </dgm:pt>
    <dgm:pt modelId="{A4D6542E-BE3D-41EB-924F-A20A5158838E}" type="pres">
      <dgm:prSet presAssocID="{39E054EA-E93D-44D2-81F9-F37594D38243}" presName="parentText" presStyleLbl="node1" presStyleIdx="3" presStyleCnt="4">
        <dgm:presLayoutVars>
          <dgm:chMax val="1"/>
          <dgm:bulletEnabled val="1"/>
        </dgm:presLayoutVars>
      </dgm:prSet>
      <dgm:spPr/>
    </dgm:pt>
  </dgm:ptLst>
  <dgm:cxnLst>
    <dgm:cxn modelId="{B718118E-E3BB-4663-A4D5-64A3A91A4D3F}" type="presOf" srcId="{637DCD52-74FA-40DA-BA4F-023FD7D4DA72}" destId="{D5BAADD0-D360-4932-814B-9F0A1258154A}" srcOrd="0" destOrd="0" presId="urn:microsoft.com/office/officeart/2005/8/layout/vList5"/>
    <dgm:cxn modelId="{305FF9BA-FEAF-48D4-AABF-151839AF56BA}" type="presOf" srcId="{1B85B6F7-964C-4A19-903C-AA6BC702006F}" destId="{47AD8F34-6244-41DC-9578-5A517726C77B}" srcOrd="0" destOrd="0" presId="urn:microsoft.com/office/officeart/2005/8/layout/vList5"/>
    <dgm:cxn modelId="{3DD1C5C2-85FE-4FD3-9C64-02C698DC56A3}" type="presOf" srcId="{AE637C10-7916-41C2-8B50-C0C6B5C9B5E9}" destId="{C29CDCF2-AE8D-458A-9177-AC55D4A42CCC}" srcOrd="0" destOrd="0" presId="urn:microsoft.com/office/officeart/2005/8/layout/vList5"/>
    <dgm:cxn modelId="{AEE439CD-BA82-4165-9455-26514A05EDED}" type="presOf" srcId="{1DCD426A-F949-485A-B75C-DF0C885D557D}" destId="{78FFAB51-9185-4889-A21F-BCC82A674F0D}" srcOrd="0" destOrd="0" presId="urn:microsoft.com/office/officeart/2005/8/layout/vList5"/>
    <dgm:cxn modelId="{56BAB8D7-12DC-45AB-9E0B-643029EBF348}" srcId="{1DCD426A-F949-485A-B75C-DF0C885D557D}" destId="{637DCD52-74FA-40DA-BA4F-023FD7D4DA72}" srcOrd="0" destOrd="0" parTransId="{33DC7EAF-24D5-4558-A888-0241830DF7A0}" sibTransId="{7035A5B0-8512-4070-8B39-FE3E79D5C375}"/>
    <dgm:cxn modelId="{4FF8EBD7-21C2-455C-B52D-A59F854552F9}" srcId="{1DCD426A-F949-485A-B75C-DF0C885D557D}" destId="{AE637C10-7916-41C2-8B50-C0C6B5C9B5E9}" srcOrd="1" destOrd="0" parTransId="{396BDC35-EF5F-43EB-814C-280657E3D0C6}" sibTransId="{22037FB1-525F-4505-A87C-898243326744}"/>
    <dgm:cxn modelId="{0FE87EF1-DC1E-4F69-A557-308DF20F057D}" srcId="{1DCD426A-F949-485A-B75C-DF0C885D557D}" destId="{1B85B6F7-964C-4A19-903C-AA6BC702006F}" srcOrd="2" destOrd="0" parTransId="{E23461B2-4EED-417F-A7D2-7BDAEA2A0C4B}" sibTransId="{346305D9-16E6-4F12-9A47-24DCBEEF77A9}"/>
    <dgm:cxn modelId="{A99000F6-FF77-44E6-A67E-AEA14DFAC6B3}" type="presOf" srcId="{39E054EA-E93D-44D2-81F9-F37594D38243}" destId="{A4D6542E-BE3D-41EB-924F-A20A5158838E}" srcOrd="0" destOrd="0" presId="urn:microsoft.com/office/officeart/2005/8/layout/vList5"/>
    <dgm:cxn modelId="{EA29D0FA-BF4C-47C4-B946-BCB4916126C3}" srcId="{1DCD426A-F949-485A-B75C-DF0C885D557D}" destId="{39E054EA-E93D-44D2-81F9-F37594D38243}" srcOrd="3" destOrd="0" parTransId="{5424A786-BE40-40B1-A4AC-89DDEDB683C3}" sibTransId="{CE6497F5-F2A2-44DE-95F0-3E67AB214BA4}"/>
    <dgm:cxn modelId="{436D5C33-D2F7-4BDD-BC1B-FA48D7B4057F}" type="presParOf" srcId="{78FFAB51-9185-4889-A21F-BCC82A674F0D}" destId="{CD20A696-C68E-434A-A832-D28397B0CCB5}" srcOrd="0" destOrd="0" presId="urn:microsoft.com/office/officeart/2005/8/layout/vList5"/>
    <dgm:cxn modelId="{E916F669-1B87-4C75-A2C2-7AFF9604ED7C}" type="presParOf" srcId="{CD20A696-C68E-434A-A832-D28397B0CCB5}" destId="{D5BAADD0-D360-4932-814B-9F0A1258154A}" srcOrd="0" destOrd="0" presId="urn:microsoft.com/office/officeart/2005/8/layout/vList5"/>
    <dgm:cxn modelId="{F148AC8F-8FDC-4C2B-91C9-42636027DFA7}" type="presParOf" srcId="{78FFAB51-9185-4889-A21F-BCC82A674F0D}" destId="{56DB397F-9682-4A2D-B128-33D8D7BCD20B}" srcOrd="1" destOrd="0" presId="urn:microsoft.com/office/officeart/2005/8/layout/vList5"/>
    <dgm:cxn modelId="{616C95B6-3690-4E85-84F6-E50E65CC2B7A}" type="presParOf" srcId="{78FFAB51-9185-4889-A21F-BCC82A674F0D}" destId="{FA952608-9CB0-467B-A247-2D40CFBD133C}" srcOrd="2" destOrd="0" presId="urn:microsoft.com/office/officeart/2005/8/layout/vList5"/>
    <dgm:cxn modelId="{68C1443F-BA0C-4A82-AEA7-B71EAEE13426}" type="presParOf" srcId="{FA952608-9CB0-467B-A247-2D40CFBD133C}" destId="{C29CDCF2-AE8D-458A-9177-AC55D4A42CCC}" srcOrd="0" destOrd="0" presId="urn:microsoft.com/office/officeart/2005/8/layout/vList5"/>
    <dgm:cxn modelId="{E66A334B-64BB-46C3-B633-B9D5DDE3B684}" type="presParOf" srcId="{78FFAB51-9185-4889-A21F-BCC82A674F0D}" destId="{DC9541BC-799C-4B9F-8CE0-317A6F13537D}" srcOrd="3" destOrd="0" presId="urn:microsoft.com/office/officeart/2005/8/layout/vList5"/>
    <dgm:cxn modelId="{DECD761E-4E46-4D0E-A73F-2FF16750A33F}" type="presParOf" srcId="{78FFAB51-9185-4889-A21F-BCC82A674F0D}" destId="{2FC43EE2-F3DA-440D-8928-D08E98FD9CEA}" srcOrd="4" destOrd="0" presId="urn:microsoft.com/office/officeart/2005/8/layout/vList5"/>
    <dgm:cxn modelId="{A100995C-FC2A-4D5D-A25F-A572DEFCC73E}" type="presParOf" srcId="{2FC43EE2-F3DA-440D-8928-D08E98FD9CEA}" destId="{47AD8F34-6244-41DC-9578-5A517726C77B}" srcOrd="0" destOrd="0" presId="urn:microsoft.com/office/officeart/2005/8/layout/vList5"/>
    <dgm:cxn modelId="{D8704196-AAE2-4277-9C40-CEBB31AA490F}" type="presParOf" srcId="{78FFAB51-9185-4889-A21F-BCC82A674F0D}" destId="{AF2B1324-3B68-42AD-A005-EB6693BC37F1}" srcOrd="5" destOrd="0" presId="urn:microsoft.com/office/officeart/2005/8/layout/vList5"/>
    <dgm:cxn modelId="{D78219EA-8D11-4473-9F3C-C1A0A50D1B30}" type="presParOf" srcId="{78FFAB51-9185-4889-A21F-BCC82A674F0D}" destId="{72E60D51-C0FD-4C6E-A28F-A4CB2FB9D4BE}" srcOrd="6" destOrd="0" presId="urn:microsoft.com/office/officeart/2005/8/layout/vList5"/>
    <dgm:cxn modelId="{BDDA9630-57E1-4E68-BB77-47188612C75D}" type="presParOf" srcId="{72E60D51-C0FD-4C6E-A28F-A4CB2FB9D4BE}" destId="{A4D6542E-BE3D-41EB-924F-A20A5158838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3E1AE9-7351-441B-8797-F876F3B80A7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8C82C76-824C-49CE-BDE9-273CEEAFF14D}">
      <dgm:prSet/>
      <dgm:spPr/>
      <dgm:t>
        <a:bodyPr/>
        <a:lstStyle/>
        <a:p>
          <a:r>
            <a:rPr lang="en-MY" dirty="0"/>
            <a:t>Overall F1-Score: 0.4951</a:t>
          </a:r>
          <a:endParaRPr lang="en-US" dirty="0"/>
        </a:p>
      </dgm:t>
    </dgm:pt>
    <dgm:pt modelId="{E98E7EC6-75D5-4318-A905-AC38AEF7BFB7}" type="parTrans" cxnId="{9BF4E9B6-B210-488A-A40A-54D65B0BD4A9}">
      <dgm:prSet/>
      <dgm:spPr/>
      <dgm:t>
        <a:bodyPr/>
        <a:lstStyle/>
        <a:p>
          <a:endParaRPr lang="en-US"/>
        </a:p>
      </dgm:t>
    </dgm:pt>
    <dgm:pt modelId="{73A60ADA-2503-4E68-9512-665E9E9E6F48}" type="sibTrans" cxnId="{9BF4E9B6-B210-488A-A40A-54D65B0BD4A9}">
      <dgm:prSet/>
      <dgm:spPr/>
      <dgm:t>
        <a:bodyPr/>
        <a:lstStyle/>
        <a:p>
          <a:endParaRPr lang="en-US"/>
        </a:p>
      </dgm:t>
    </dgm:pt>
    <dgm:pt modelId="{08306F5B-E9F2-40BB-9553-D92DC9D252B1}">
      <dgm:prSet/>
      <dgm:spPr/>
      <dgm:t>
        <a:bodyPr/>
        <a:lstStyle/>
        <a:p>
          <a:r>
            <a:rPr lang="en-MY" dirty="0"/>
            <a:t>EMR: 0.2020</a:t>
          </a:r>
          <a:endParaRPr lang="en-US" dirty="0"/>
        </a:p>
      </dgm:t>
    </dgm:pt>
    <dgm:pt modelId="{596B5633-1A70-473F-9BA4-5A29B573C1B4}" type="parTrans" cxnId="{C441C609-1152-4D1E-A092-59F36BDAECAE}">
      <dgm:prSet/>
      <dgm:spPr/>
      <dgm:t>
        <a:bodyPr/>
        <a:lstStyle/>
        <a:p>
          <a:endParaRPr lang="en-US"/>
        </a:p>
      </dgm:t>
    </dgm:pt>
    <dgm:pt modelId="{5F2B4E40-3F34-4CCE-812E-8E2439A501A3}" type="sibTrans" cxnId="{C441C609-1152-4D1E-A092-59F36BDAECAE}">
      <dgm:prSet/>
      <dgm:spPr/>
      <dgm:t>
        <a:bodyPr/>
        <a:lstStyle/>
        <a:p>
          <a:endParaRPr lang="en-US"/>
        </a:p>
      </dgm:t>
    </dgm:pt>
    <dgm:pt modelId="{A2BFFDB8-B518-41A2-81F7-A79383B26EB6}" type="pres">
      <dgm:prSet presAssocID="{8F3E1AE9-7351-441B-8797-F876F3B80A7F}" presName="hierChild1" presStyleCnt="0">
        <dgm:presLayoutVars>
          <dgm:chPref val="1"/>
          <dgm:dir/>
          <dgm:animOne val="branch"/>
          <dgm:animLvl val="lvl"/>
          <dgm:resizeHandles/>
        </dgm:presLayoutVars>
      </dgm:prSet>
      <dgm:spPr/>
    </dgm:pt>
    <dgm:pt modelId="{A80786C0-25E8-488F-9AA2-A13959920CF0}" type="pres">
      <dgm:prSet presAssocID="{68C82C76-824C-49CE-BDE9-273CEEAFF14D}" presName="hierRoot1" presStyleCnt="0"/>
      <dgm:spPr/>
    </dgm:pt>
    <dgm:pt modelId="{8D0AC257-E0F6-49A4-A276-5317A4AE51AF}" type="pres">
      <dgm:prSet presAssocID="{68C82C76-824C-49CE-BDE9-273CEEAFF14D}" presName="composite" presStyleCnt="0"/>
      <dgm:spPr/>
    </dgm:pt>
    <dgm:pt modelId="{FB6F8B50-3230-4D09-BEAC-28EBE96D5CF1}" type="pres">
      <dgm:prSet presAssocID="{68C82C76-824C-49CE-BDE9-273CEEAFF14D}" presName="background" presStyleLbl="node0" presStyleIdx="0" presStyleCnt="2"/>
      <dgm:spPr/>
    </dgm:pt>
    <dgm:pt modelId="{C1D66A6B-0E29-4A35-B882-A7A849EB6F7D}" type="pres">
      <dgm:prSet presAssocID="{68C82C76-824C-49CE-BDE9-273CEEAFF14D}" presName="text" presStyleLbl="fgAcc0" presStyleIdx="0" presStyleCnt="2">
        <dgm:presLayoutVars>
          <dgm:chPref val="3"/>
        </dgm:presLayoutVars>
      </dgm:prSet>
      <dgm:spPr/>
    </dgm:pt>
    <dgm:pt modelId="{5D5718D8-4900-4FD6-AECD-91154797CEAE}" type="pres">
      <dgm:prSet presAssocID="{68C82C76-824C-49CE-BDE9-273CEEAFF14D}" presName="hierChild2" presStyleCnt="0"/>
      <dgm:spPr/>
    </dgm:pt>
    <dgm:pt modelId="{89786ED5-8601-4272-BF6E-36F476C2DE1A}" type="pres">
      <dgm:prSet presAssocID="{08306F5B-E9F2-40BB-9553-D92DC9D252B1}" presName="hierRoot1" presStyleCnt="0"/>
      <dgm:spPr/>
    </dgm:pt>
    <dgm:pt modelId="{4B3949D7-6D9D-4852-9BB3-223AB96901DB}" type="pres">
      <dgm:prSet presAssocID="{08306F5B-E9F2-40BB-9553-D92DC9D252B1}" presName="composite" presStyleCnt="0"/>
      <dgm:spPr/>
    </dgm:pt>
    <dgm:pt modelId="{1F16347D-DADF-48B9-AD67-8A85A6266AC0}" type="pres">
      <dgm:prSet presAssocID="{08306F5B-E9F2-40BB-9553-D92DC9D252B1}" presName="background" presStyleLbl="node0" presStyleIdx="1" presStyleCnt="2"/>
      <dgm:spPr/>
    </dgm:pt>
    <dgm:pt modelId="{4266DAFB-32F4-45F2-B312-66C203ABD586}" type="pres">
      <dgm:prSet presAssocID="{08306F5B-E9F2-40BB-9553-D92DC9D252B1}" presName="text" presStyleLbl="fgAcc0" presStyleIdx="1" presStyleCnt="2">
        <dgm:presLayoutVars>
          <dgm:chPref val="3"/>
        </dgm:presLayoutVars>
      </dgm:prSet>
      <dgm:spPr/>
    </dgm:pt>
    <dgm:pt modelId="{1779BF5D-42DC-436E-A278-EF4F029078A4}" type="pres">
      <dgm:prSet presAssocID="{08306F5B-E9F2-40BB-9553-D92DC9D252B1}" presName="hierChild2" presStyleCnt="0"/>
      <dgm:spPr/>
    </dgm:pt>
  </dgm:ptLst>
  <dgm:cxnLst>
    <dgm:cxn modelId="{C441C609-1152-4D1E-A092-59F36BDAECAE}" srcId="{8F3E1AE9-7351-441B-8797-F876F3B80A7F}" destId="{08306F5B-E9F2-40BB-9553-D92DC9D252B1}" srcOrd="1" destOrd="0" parTransId="{596B5633-1A70-473F-9BA4-5A29B573C1B4}" sibTransId="{5F2B4E40-3F34-4CCE-812E-8E2439A501A3}"/>
    <dgm:cxn modelId="{98AAB252-91C2-4E11-AF59-8CAF98B64BAD}" type="presOf" srcId="{68C82C76-824C-49CE-BDE9-273CEEAFF14D}" destId="{C1D66A6B-0E29-4A35-B882-A7A849EB6F7D}" srcOrd="0" destOrd="0" presId="urn:microsoft.com/office/officeart/2005/8/layout/hierarchy1"/>
    <dgm:cxn modelId="{6509887F-CB54-4C3B-BF25-9F5C19B427D7}" type="presOf" srcId="{8F3E1AE9-7351-441B-8797-F876F3B80A7F}" destId="{A2BFFDB8-B518-41A2-81F7-A79383B26EB6}" srcOrd="0" destOrd="0" presId="urn:microsoft.com/office/officeart/2005/8/layout/hierarchy1"/>
    <dgm:cxn modelId="{9B7A2E94-2614-468F-9BE0-2A02E5C5C1F2}" type="presOf" srcId="{08306F5B-E9F2-40BB-9553-D92DC9D252B1}" destId="{4266DAFB-32F4-45F2-B312-66C203ABD586}" srcOrd="0" destOrd="0" presId="urn:microsoft.com/office/officeart/2005/8/layout/hierarchy1"/>
    <dgm:cxn modelId="{9BF4E9B6-B210-488A-A40A-54D65B0BD4A9}" srcId="{8F3E1AE9-7351-441B-8797-F876F3B80A7F}" destId="{68C82C76-824C-49CE-BDE9-273CEEAFF14D}" srcOrd="0" destOrd="0" parTransId="{E98E7EC6-75D5-4318-A905-AC38AEF7BFB7}" sibTransId="{73A60ADA-2503-4E68-9512-665E9E9E6F48}"/>
    <dgm:cxn modelId="{EE778013-A0A4-4E1C-9E75-5F99B357D6A6}" type="presParOf" srcId="{A2BFFDB8-B518-41A2-81F7-A79383B26EB6}" destId="{A80786C0-25E8-488F-9AA2-A13959920CF0}" srcOrd="0" destOrd="0" presId="urn:microsoft.com/office/officeart/2005/8/layout/hierarchy1"/>
    <dgm:cxn modelId="{3BB84916-B309-497B-8FD7-456604E6D016}" type="presParOf" srcId="{A80786C0-25E8-488F-9AA2-A13959920CF0}" destId="{8D0AC257-E0F6-49A4-A276-5317A4AE51AF}" srcOrd="0" destOrd="0" presId="urn:microsoft.com/office/officeart/2005/8/layout/hierarchy1"/>
    <dgm:cxn modelId="{668598E8-AE42-4628-B852-64A244E460BB}" type="presParOf" srcId="{8D0AC257-E0F6-49A4-A276-5317A4AE51AF}" destId="{FB6F8B50-3230-4D09-BEAC-28EBE96D5CF1}" srcOrd="0" destOrd="0" presId="urn:microsoft.com/office/officeart/2005/8/layout/hierarchy1"/>
    <dgm:cxn modelId="{AF614469-31EF-4BE6-98D3-A5E365134AB8}" type="presParOf" srcId="{8D0AC257-E0F6-49A4-A276-5317A4AE51AF}" destId="{C1D66A6B-0E29-4A35-B882-A7A849EB6F7D}" srcOrd="1" destOrd="0" presId="urn:microsoft.com/office/officeart/2005/8/layout/hierarchy1"/>
    <dgm:cxn modelId="{99B5379C-9C19-4F46-BA1F-DA2DB21BD472}" type="presParOf" srcId="{A80786C0-25E8-488F-9AA2-A13959920CF0}" destId="{5D5718D8-4900-4FD6-AECD-91154797CEAE}" srcOrd="1" destOrd="0" presId="urn:microsoft.com/office/officeart/2005/8/layout/hierarchy1"/>
    <dgm:cxn modelId="{DB22BB09-C244-4AF1-A4C9-9678699DF778}" type="presParOf" srcId="{A2BFFDB8-B518-41A2-81F7-A79383B26EB6}" destId="{89786ED5-8601-4272-BF6E-36F476C2DE1A}" srcOrd="1" destOrd="0" presId="urn:microsoft.com/office/officeart/2005/8/layout/hierarchy1"/>
    <dgm:cxn modelId="{90CC913D-A23C-432D-96F9-BF6CD4036507}" type="presParOf" srcId="{89786ED5-8601-4272-BF6E-36F476C2DE1A}" destId="{4B3949D7-6D9D-4852-9BB3-223AB96901DB}" srcOrd="0" destOrd="0" presId="urn:microsoft.com/office/officeart/2005/8/layout/hierarchy1"/>
    <dgm:cxn modelId="{573B5296-B966-414E-9989-7A8425E0116F}" type="presParOf" srcId="{4B3949D7-6D9D-4852-9BB3-223AB96901DB}" destId="{1F16347D-DADF-48B9-AD67-8A85A6266AC0}" srcOrd="0" destOrd="0" presId="urn:microsoft.com/office/officeart/2005/8/layout/hierarchy1"/>
    <dgm:cxn modelId="{1D975743-6D0E-428B-9929-0D42984B0792}" type="presParOf" srcId="{4B3949D7-6D9D-4852-9BB3-223AB96901DB}" destId="{4266DAFB-32F4-45F2-B312-66C203ABD586}" srcOrd="1" destOrd="0" presId="urn:microsoft.com/office/officeart/2005/8/layout/hierarchy1"/>
    <dgm:cxn modelId="{4A80D592-A365-45C3-8F5C-BB09A6AB9D3E}" type="presParOf" srcId="{89786ED5-8601-4272-BF6E-36F476C2DE1A}" destId="{1779BF5D-42DC-436E-A278-EF4F029078A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3E1AE9-7351-441B-8797-F876F3B80A7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8C82C76-824C-49CE-BDE9-273CEEAFF14D}">
      <dgm:prSet/>
      <dgm:spPr/>
      <dgm:t>
        <a:bodyPr/>
        <a:lstStyle/>
        <a:p>
          <a:r>
            <a:rPr lang="en-MY" dirty="0"/>
            <a:t>Overall F1-Score: 0.5077</a:t>
          </a:r>
          <a:endParaRPr lang="en-US" dirty="0"/>
        </a:p>
      </dgm:t>
    </dgm:pt>
    <dgm:pt modelId="{E98E7EC6-75D5-4318-A905-AC38AEF7BFB7}" type="parTrans" cxnId="{9BF4E9B6-B210-488A-A40A-54D65B0BD4A9}">
      <dgm:prSet/>
      <dgm:spPr/>
      <dgm:t>
        <a:bodyPr/>
        <a:lstStyle/>
        <a:p>
          <a:endParaRPr lang="en-US"/>
        </a:p>
      </dgm:t>
    </dgm:pt>
    <dgm:pt modelId="{73A60ADA-2503-4E68-9512-665E9E9E6F48}" type="sibTrans" cxnId="{9BF4E9B6-B210-488A-A40A-54D65B0BD4A9}">
      <dgm:prSet/>
      <dgm:spPr/>
      <dgm:t>
        <a:bodyPr/>
        <a:lstStyle/>
        <a:p>
          <a:endParaRPr lang="en-US"/>
        </a:p>
      </dgm:t>
    </dgm:pt>
    <dgm:pt modelId="{08306F5B-E9F2-40BB-9553-D92DC9D252B1}">
      <dgm:prSet/>
      <dgm:spPr/>
      <dgm:t>
        <a:bodyPr/>
        <a:lstStyle/>
        <a:p>
          <a:r>
            <a:rPr lang="en-MY" dirty="0"/>
            <a:t>EMR: 0.2257</a:t>
          </a:r>
          <a:endParaRPr lang="en-US" dirty="0"/>
        </a:p>
      </dgm:t>
    </dgm:pt>
    <dgm:pt modelId="{596B5633-1A70-473F-9BA4-5A29B573C1B4}" type="parTrans" cxnId="{C441C609-1152-4D1E-A092-59F36BDAECAE}">
      <dgm:prSet/>
      <dgm:spPr/>
      <dgm:t>
        <a:bodyPr/>
        <a:lstStyle/>
        <a:p>
          <a:endParaRPr lang="en-US"/>
        </a:p>
      </dgm:t>
    </dgm:pt>
    <dgm:pt modelId="{5F2B4E40-3F34-4CCE-812E-8E2439A501A3}" type="sibTrans" cxnId="{C441C609-1152-4D1E-A092-59F36BDAECAE}">
      <dgm:prSet/>
      <dgm:spPr/>
      <dgm:t>
        <a:bodyPr/>
        <a:lstStyle/>
        <a:p>
          <a:endParaRPr lang="en-US"/>
        </a:p>
      </dgm:t>
    </dgm:pt>
    <dgm:pt modelId="{A2BFFDB8-B518-41A2-81F7-A79383B26EB6}" type="pres">
      <dgm:prSet presAssocID="{8F3E1AE9-7351-441B-8797-F876F3B80A7F}" presName="hierChild1" presStyleCnt="0">
        <dgm:presLayoutVars>
          <dgm:chPref val="1"/>
          <dgm:dir/>
          <dgm:animOne val="branch"/>
          <dgm:animLvl val="lvl"/>
          <dgm:resizeHandles/>
        </dgm:presLayoutVars>
      </dgm:prSet>
      <dgm:spPr/>
    </dgm:pt>
    <dgm:pt modelId="{A80786C0-25E8-488F-9AA2-A13959920CF0}" type="pres">
      <dgm:prSet presAssocID="{68C82C76-824C-49CE-BDE9-273CEEAFF14D}" presName="hierRoot1" presStyleCnt="0"/>
      <dgm:spPr/>
    </dgm:pt>
    <dgm:pt modelId="{8D0AC257-E0F6-49A4-A276-5317A4AE51AF}" type="pres">
      <dgm:prSet presAssocID="{68C82C76-824C-49CE-BDE9-273CEEAFF14D}" presName="composite" presStyleCnt="0"/>
      <dgm:spPr/>
    </dgm:pt>
    <dgm:pt modelId="{FB6F8B50-3230-4D09-BEAC-28EBE96D5CF1}" type="pres">
      <dgm:prSet presAssocID="{68C82C76-824C-49CE-BDE9-273CEEAFF14D}" presName="background" presStyleLbl="node0" presStyleIdx="0" presStyleCnt="2"/>
      <dgm:spPr/>
    </dgm:pt>
    <dgm:pt modelId="{C1D66A6B-0E29-4A35-B882-A7A849EB6F7D}" type="pres">
      <dgm:prSet presAssocID="{68C82C76-824C-49CE-BDE9-273CEEAFF14D}" presName="text" presStyleLbl="fgAcc0" presStyleIdx="0" presStyleCnt="2">
        <dgm:presLayoutVars>
          <dgm:chPref val="3"/>
        </dgm:presLayoutVars>
      </dgm:prSet>
      <dgm:spPr/>
    </dgm:pt>
    <dgm:pt modelId="{5D5718D8-4900-4FD6-AECD-91154797CEAE}" type="pres">
      <dgm:prSet presAssocID="{68C82C76-824C-49CE-BDE9-273CEEAFF14D}" presName="hierChild2" presStyleCnt="0"/>
      <dgm:spPr/>
    </dgm:pt>
    <dgm:pt modelId="{89786ED5-8601-4272-BF6E-36F476C2DE1A}" type="pres">
      <dgm:prSet presAssocID="{08306F5B-E9F2-40BB-9553-D92DC9D252B1}" presName="hierRoot1" presStyleCnt="0"/>
      <dgm:spPr/>
    </dgm:pt>
    <dgm:pt modelId="{4B3949D7-6D9D-4852-9BB3-223AB96901DB}" type="pres">
      <dgm:prSet presAssocID="{08306F5B-E9F2-40BB-9553-D92DC9D252B1}" presName="composite" presStyleCnt="0"/>
      <dgm:spPr/>
    </dgm:pt>
    <dgm:pt modelId="{1F16347D-DADF-48B9-AD67-8A85A6266AC0}" type="pres">
      <dgm:prSet presAssocID="{08306F5B-E9F2-40BB-9553-D92DC9D252B1}" presName="background" presStyleLbl="node0" presStyleIdx="1" presStyleCnt="2"/>
      <dgm:spPr/>
    </dgm:pt>
    <dgm:pt modelId="{4266DAFB-32F4-45F2-B312-66C203ABD586}" type="pres">
      <dgm:prSet presAssocID="{08306F5B-E9F2-40BB-9553-D92DC9D252B1}" presName="text" presStyleLbl="fgAcc0" presStyleIdx="1" presStyleCnt="2">
        <dgm:presLayoutVars>
          <dgm:chPref val="3"/>
        </dgm:presLayoutVars>
      </dgm:prSet>
      <dgm:spPr/>
    </dgm:pt>
    <dgm:pt modelId="{1779BF5D-42DC-436E-A278-EF4F029078A4}" type="pres">
      <dgm:prSet presAssocID="{08306F5B-E9F2-40BB-9553-D92DC9D252B1}" presName="hierChild2" presStyleCnt="0"/>
      <dgm:spPr/>
    </dgm:pt>
  </dgm:ptLst>
  <dgm:cxnLst>
    <dgm:cxn modelId="{C441C609-1152-4D1E-A092-59F36BDAECAE}" srcId="{8F3E1AE9-7351-441B-8797-F876F3B80A7F}" destId="{08306F5B-E9F2-40BB-9553-D92DC9D252B1}" srcOrd="1" destOrd="0" parTransId="{596B5633-1A70-473F-9BA4-5A29B573C1B4}" sibTransId="{5F2B4E40-3F34-4CCE-812E-8E2439A501A3}"/>
    <dgm:cxn modelId="{98AAB252-91C2-4E11-AF59-8CAF98B64BAD}" type="presOf" srcId="{68C82C76-824C-49CE-BDE9-273CEEAFF14D}" destId="{C1D66A6B-0E29-4A35-B882-A7A849EB6F7D}" srcOrd="0" destOrd="0" presId="urn:microsoft.com/office/officeart/2005/8/layout/hierarchy1"/>
    <dgm:cxn modelId="{6509887F-CB54-4C3B-BF25-9F5C19B427D7}" type="presOf" srcId="{8F3E1AE9-7351-441B-8797-F876F3B80A7F}" destId="{A2BFFDB8-B518-41A2-81F7-A79383B26EB6}" srcOrd="0" destOrd="0" presId="urn:microsoft.com/office/officeart/2005/8/layout/hierarchy1"/>
    <dgm:cxn modelId="{9B7A2E94-2614-468F-9BE0-2A02E5C5C1F2}" type="presOf" srcId="{08306F5B-E9F2-40BB-9553-D92DC9D252B1}" destId="{4266DAFB-32F4-45F2-B312-66C203ABD586}" srcOrd="0" destOrd="0" presId="urn:microsoft.com/office/officeart/2005/8/layout/hierarchy1"/>
    <dgm:cxn modelId="{9BF4E9B6-B210-488A-A40A-54D65B0BD4A9}" srcId="{8F3E1AE9-7351-441B-8797-F876F3B80A7F}" destId="{68C82C76-824C-49CE-BDE9-273CEEAFF14D}" srcOrd="0" destOrd="0" parTransId="{E98E7EC6-75D5-4318-A905-AC38AEF7BFB7}" sibTransId="{73A60ADA-2503-4E68-9512-665E9E9E6F48}"/>
    <dgm:cxn modelId="{EE778013-A0A4-4E1C-9E75-5F99B357D6A6}" type="presParOf" srcId="{A2BFFDB8-B518-41A2-81F7-A79383B26EB6}" destId="{A80786C0-25E8-488F-9AA2-A13959920CF0}" srcOrd="0" destOrd="0" presId="urn:microsoft.com/office/officeart/2005/8/layout/hierarchy1"/>
    <dgm:cxn modelId="{3BB84916-B309-497B-8FD7-456604E6D016}" type="presParOf" srcId="{A80786C0-25E8-488F-9AA2-A13959920CF0}" destId="{8D0AC257-E0F6-49A4-A276-5317A4AE51AF}" srcOrd="0" destOrd="0" presId="urn:microsoft.com/office/officeart/2005/8/layout/hierarchy1"/>
    <dgm:cxn modelId="{668598E8-AE42-4628-B852-64A244E460BB}" type="presParOf" srcId="{8D0AC257-E0F6-49A4-A276-5317A4AE51AF}" destId="{FB6F8B50-3230-4D09-BEAC-28EBE96D5CF1}" srcOrd="0" destOrd="0" presId="urn:microsoft.com/office/officeart/2005/8/layout/hierarchy1"/>
    <dgm:cxn modelId="{AF614469-31EF-4BE6-98D3-A5E365134AB8}" type="presParOf" srcId="{8D0AC257-E0F6-49A4-A276-5317A4AE51AF}" destId="{C1D66A6B-0E29-4A35-B882-A7A849EB6F7D}" srcOrd="1" destOrd="0" presId="urn:microsoft.com/office/officeart/2005/8/layout/hierarchy1"/>
    <dgm:cxn modelId="{99B5379C-9C19-4F46-BA1F-DA2DB21BD472}" type="presParOf" srcId="{A80786C0-25E8-488F-9AA2-A13959920CF0}" destId="{5D5718D8-4900-4FD6-AECD-91154797CEAE}" srcOrd="1" destOrd="0" presId="urn:microsoft.com/office/officeart/2005/8/layout/hierarchy1"/>
    <dgm:cxn modelId="{DB22BB09-C244-4AF1-A4C9-9678699DF778}" type="presParOf" srcId="{A2BFFDB8-B518-41A2-81F7-A79383B26EB6}" destId="{89786ED5-8601-4272-BF6E-36F476C2DE1A}" srcOrd="1" destOrd="0" presId="urn:microsoft.com/office/officeart/2005/8/layout/hierarchy1"/>
    <dgm:cxn modelId="{90CC913D-A23C-432D-96F9-BF6CD4036507}" type="presParOf" srcId="{89786ED5-8601-4272-BF6E-36F476C2DE1A}" destId="{4B3949D7-6D9D-4852-9BB3-223AB96901DB}" srcOrd="0" destOrd="0" presId="urn:microsoft.com/office/officeart/2005/8/layout/hierarchy1"/>
    <dgm:cxn modelId="{573B5296-B966-414E-9989-7A8425E0116F}" type="presParOf" srcId="{4B3949D7-6D9D-4852-9BB3-223AB96901DB}" destId="{1F16347D-DADF-48B9-AD67-8A85A6266AC0}" srcOrd="0" destOrd="0" presId="urn:microsoft.com/office/officeart/2005/8/layout/hierarchy1"/>
    <dgm:cxn modelId="{1D975743-6D0E-428B-9929-0D42984B0792}" type="presParOf" srcId="{4B3949D7-6D9D-4852-9BB3-223AB96901DB}" destId="{4266DAFB-32F4-45F2-B312-66C203ABD586}" srcOrd="1" destOrd="0" presId="urn:microsoft.com/office/officeart/2005/8/layout/hierarchy1"/>
    <dgm:cxn modelId="{4A80D592-A365-45C3-8F5C-BB09A6AB9D3E}" type="presParOf" srcId="{89786ED5-8601-4272-BF6E-36F476C2DE1A}" destId="{1779BF5D-42DC-436E-A278-EF4F029078A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E1AE9-7351-441B-8797-F876F3B80A7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8C82C76-824C-49CE-BDE9-273CEEAFF14D}">
      <dgm:prSet/>
      <dgm:spPr/>
      <dgm:t>
        <a:bodyPr/>
        <a:lstStyle/>
        <a:p>
          <a:r>
            <a:rPr lang="en-MY" dirty="0"/>
            <a:t>Overall F1-Score: 0.4967</a:t>
          </a:r>
          <a:endParaRPr lang="en-US" dirty="0"/>
        </a:p>
      </dgm:t>
    </dgm:pt>
    <dgm:pt modelId="{E98E7EC6-75D5-4318-A905-AC38AEF7BFB7}" type="parTrans" cxnId="{9BF4E9B6-B210-488A-A40A-54D65B0BD4A9}">
      <dgm:prSet/>
      <dgm:spPr/>
      <dgm:t>
        <a:bodyPr/>
        <a:lstStyle/>
        <a:p>
          <a:endParaRPr lang="en-US"/>
        </a:p>
      </dgm:t>
    </dgm:pt>
    <dgm:pt modelId="{73A60ADA-2503-4E68-9512-665E9E9E6F48}" type="sibTrans" cxnId="{9BF4E9B6-B210-488A-A40A-54D65B0BD4A9}">
      <dgm:prSet/>
      <dgm:spPr/>
      <dgm:t>
        <a:bodyPr/>
        <a:lstStyle/>
        <a:p>
          <a:endParaRPr lang="en-US"/>
        </a:p>
      </dgm:t>
    </dgm:pt>
    <dgm:pt modelId="{08306F5B-E9F2-40BB-9553-D92DC9D252B1}">
      <dgm:prSet/>
      <dgm:spPr/>
      <dgm:t>
        <a:bodyPr/>
        <a:lstStyle/>
        <a:p>
          <a:r>
            <a:rPr lang="en-MY" dirty="0"/>
            <a:t>EMR: 0.2044</a:t>
          </a:r>
          <a:endParaRPr lang="en-US" dirty="0"/>
        </a:p>
      </dgm:t>
    </dgm:pt>
    <dgm:pt modelId="{596B5633-1A70-473F-9BA4-5A29B573C1B4}" type="parTrans" cxnId="{C441C609-1152-4D1E-A092-59F36BDAECAE}">
      <dgm:prSet/>
      <dgm:spPr/>
      <dgm:t>
        <a:bodyPr/>
        <a:lstStyle/>
        <a:p>
          <a:endParaRPr lang="en-US"/>
        </a:p>
      </dgm:t>
    </dgm:pt>
    <dgm:pt modelId="{5F2B4E40-3F34-4CCE-812E-8E2439A501A3}" type="sibTrans" cxnId="{C441C609-1152-4D1E-A092-59F36BDAECAE}">
      <dgm:prSet/>
      <dgm:spPr/>
      <dgm:t>
        <a:bodyPr/>
        <a:lstStyle/>
        <a:p>
          <a:endParaRPr lang="en-US"/>
        </a:p>
      </dgm:t>
    </dgm:pt>
    <dgm:pt modelId="{A2BFFDB8-B518-41A2-81F7-A79383B26EB6}" type="pres">
      <dgm:prSet presAssocID="{8F3E1AE9-7351-441B-8797-F876F3B80A7F}" presName="hierChild1" presStyleCnt="0">
        <dgm:presLayoutVars>
          <dgm:chPref val="1"/>
          <dgm:dir/>
          <dgm:animOne val="branch"/>
          <dgm:animLvl val="lvl"/>
          <dgm:resizeHandles/>
        </dgm:presLayoutVars>
      </dgm:prSet>
      <dgm:spPr/>
    </dgm:pt>
    <dgm:pt modelId="{A80786C0-25E8-488F-9AA2-A13959920CF0}" type="pres">
      <dgm:prSet presAssocID="{68C82C76-824C-49CE-BDE9-273CEEAFF14D}" presName="hierRoot1" presStyleCnt="0"/>
      <dgm:spPr/>
    </dgm:pt>
    <dgm:pt modelId="{8D0AC257-E0F6-49A4-A276-5317A4AE51AF}" type="pres">
      <dgm:prSet presAssocID="{68C82C76-824C-49CE-BDE9-273CEEAFF14D}" presName="composite" presStyleCnt="0"/>
      <dgm:spPr/>
    </dgm:pt>
    <dgm:pt modelId="{FB6F8B50-3230-4D09-BEAC-28EBE96D5CF1}" type="pres">
      <dgm:prSet presAssocID="{68C82C76-824C-49CE-BDE9-273CEEAFF14D}" presName="background" presStyleLbl="node0" presStyleIdx="0" presStyleCnt="2"/>
      <dgm:spPr/>
    </dgm:pt>
    <dgm:pt modelId="{C1D66A6B-0E29-4A35-B882-A7A849EB6F7D}" type="pres">
      <dgm:prSet presAssocID="{68C82C76-824C-49CE-BDE9-273CEEAFF14D}" presName="text" presStyleLbl="fgAcc0" presStyleIdx="0" presStyleCnt="2">
        <dgm:presLayoutVars>
          <dgm:chPref val="3"/>
        </dgm:presLayoutVars>
      </dgm:prSet>
      <dgm:spPr/>
    </dgm:pt>
    <dgm:pt modelId="{5D5718D8-4900-4FD6-AECD-91154797CEAE}" type="pres">
      <dgm:prSet presAssocID="{68C82C76-824C-49CE-BDE9-273CEEAFF14D}" presName="hierChild2" presStyleCnt="0"/>
      <dgm:spPr/>
    </dgm:pt>
    <dgm:pt modelId="{89786ED5-8601-4272-BF6E-36F476C2DE1A}" type="pres">
      <dgm:prSet presAssocID="{08306F5B-E9F2-40BB-9553-D92DC9D252B1}" presName="hierRoot1" presStyleCnt="0"/>
      <dgm:spPr/>
    </dgm:pt>
    <dgm:pt modelId="{4B3949D7-6D9D-4852-9BB3-223AB96901DB}" type="pres">
      <dgm:prSet presAssocID="{08306F5B-E9F2-40BB-9553-D92DC9D252B1}" presName="composite" presStyleCnt="0"/>
      <dgm:spPr/>
    </dgm:pt>
    <dgm:pt modelId="{1F16347D-DADF-48B9-AD67-8A85A6266AC0}" type="pres">
      <dgm:prSet presAssocID="{08306F5B-E9F2-40BB-9553-D92DC9D252B1}" presName="background" presStyleLbl="node0" presStyleIdx="1" presStyleCnt="2"/>
      <dgm:spPr/>
    </dgm:pt>
    <dgm:pt modelId="{4266DAFB-32F4-45F2-B312-66C203ABD586}" type="pres">
      <dgm:prSet presAssocID="{08306F5B-E9F2-40BB-9553-D92DC9D252B1}" presName="text" presStyleLbl="fgAcc0" presStyleIdx="1" presStyleCnt="2">
        <dgm:presLayoutVars>
          <dgm:chPref val="3"/>
        </dgm:presLayoutVars>
      </dgm:prSet>
      <dgm:spPr/>
    </dgm:pt>
    <dgm:pt modelId="{1779BF5D-42DC-436E-A278-EF4F029078A4}" type="pres">
      <dgm:prSet presAssocID="{08306F5B-E9F2-40BB-9553-D92DC9D252B1}" presName="hierChild2" presStyleCnt="0"/>
      <dgm:spPr/>
    </dgm:pt>
  </dgm:ptLst>
  <dgm:cxnLst>
    <dgm:cxn modelId="{C441C609-1152-4D1E-A092-59F36BDAECAE}" srcId="{8F3E1AE9-7351-441B-8797-F876F3B80A7F}" destId="{08306F5B-E9F2-40BB-9553-D92DC9D252B1}" srcOrd="1" destOrd="0" parTransId="{596B5633-1A70-473F-9BA4-5A29B573C1B4}" sibTransId="{5F2B4E40-3F34-4CCE-812E-8E2439A501A3}"/>
    <dgm:cxn modelId="{98AAB252-91C2-4E11-AF59-8CAF98B64BAD}" type="presOf" srcId="{68C82C76-824C-49CE-BDE9-273CEEAFF14D}" destId="{C1D66A6B-0E29-4A35-B882-A7A849EB6F7D}" srcOrd="0" destOrd="0" presId="urn:microsoft.com/office/officeart/2005/8/layout/hierarchy1"/>
    <dgm:cxn modelId="{6509887F-CB54-4C3B-BF25-9F5C19B427D7}" type="presOf" srcId="{8F3E1AE9-7351-441B-8797-F876F3B80A7F}" destId="{A2BFFDB8-B518-41A2-81F7-A79383B26EB6}" srcOrd="0" destOrd="0" presId="urn:microsoft.com/office/officeart/2005/8/layout/hierarchy1"/>
    <dgm:cxn modelId="{9B7A2E94-2614-468F-9BE0-2A02E5C5C1F2}" type="presOf" srcId="{08306F5B-E9F2-40BB-9553-D92DC9D252B1}" destId="{4266DAFB-32F4-45F2-B312-66C203ABD586}" srcOrd="0" destOrd="0" presId="urn:microsoft.com/office/officeart/2005/8/layout/hierarchy1"/>
    <dgm:cxn modelId="{9BF4E9B6-B210-488A-A40A-54D65B0BD4A9}" srcId="{8F3E1AE9-7351-441B-8797-F876F3B80A7F}" destId="{68C82C76-824C-49CE-BDE9-273CEEAFF14D}" srcOrd="0" destOrd="0" parTransId="{E98E7EC6-75D5-4318-A905-AC38AEF7BFB7}" sibTransId="{73A60ADA-2503-4E68-9512-665E9E9E6F48}"/>
    <dgm:cxn modelId="{EE778013-A0A4-4E1C-9E75-5F99B357D6A6}" type="presParOf" srcId="{A2BFFDB8-B518-41A2-81F7-A79383B26EB6}" destId="{A80786C0-25E8-488F-9AA2-A13959920CF0}" srcOrd="0" destOrd="0" presId="urn:microsoft.com/office/officeart/2005/8/layout/hierarchy1"/>
    <dgm:cxn modelId="{3BB84916-B309-497B-8FD7-456604E6D016}" type="presParOf" srcId="{A80786C0-25E8-488F-9AA2-A13959920CF0}" destId="{8D0AC257-E0F6-49A4-A276-5317A4AE51AF}" srcOrd="0" destOrd="0" presId="urn:microsoft.com/office/officeart/2005/8/layout/hierarchy1"/>
    <dgm:cxn modelId="{668598E8-AE42-4628-B852-64A244E460BB}" type="presParOf" srcId="{8D0AC257-E0F6-49A4-A276-5317A4AE51AF}" destId="{FB6F8B50-3230-4D09-BEAC-28EBE96D5CF1}" srcOrd="0" destOrd="0" presId="urn:microsoft.com/office/officeart/2005/8/layout/hierarchy1"/>
    <dgm:cxn modelId="{AF614469-31EF-4BE6-98D3-A5E365134AB8}" type="presParOf" srcId="{8D0AC257-E0F6-49A4-A276-5317A4AE51AF}" destId="{C1D66A6B-0E29-4A35-B882-A7A849EB6F7D}" srcOrd="1" destOrd="0" presId="urn:microsoft.com/office/officeart/2005/8/layout/hierarchy1"/>
    <dgm:cxn modelId="{99B5379C-9C19-4F46-BA1F-DA2DB21BD472}" type="presParOf" srcId="{A80786C0-25E8-488F-9AA2-A13959920CF0}" destId="{5D5718D8-4900-4FD6-AECD-91154797CEAE}" srcOrd="1" destOrd="0" presId="urn:microsoft.com/office/officeart/2005/8/layout/hierarchy1"/>
    <dgm:cxn modelId="{DB22BB09-C244-4AF1-A4C9-9678699DF778}" type="presParOf" srcId="{A2BFFDB8-B518-41A2-81F7-A79383B26EB6}" destId="{89786ED5-8601-4272-BF6E-36F476C2DE1A}" srcOrd="1" destOrd="0" presId="urn:microsoft.com/office/officeart/2005/8/layout/hierarchy1"/>
    <dgm:cxn modelId="{90CC913D-A23C-432D-96F9-BF6CD4036507}" type="presParOf" srcId="{89786ED5-8601-4272-BF6E-36F476C2DE1A}" destId="{4B3949D7-6D9D-4852-9BB3-223AB96901DB}" srcOrd="0" destOrd="0" presId="urn:microsoft.com/office/officeart/2005/8/layout/hierarchy1"/>
    <dgm:cxn modelId="{573B5296-B966-414E-9989-7A8425E0116F}" type="presParOf" srcId="{4B3949D7-6D9D-4852-9BB3-223AB96901DB}" destId="{1F16347D-DADF-48B9-AD67-8A85A6266AC0}" srcOrd="0" destOrd="0" presId="urn:microsoft.com/office/officeart/2005/8/layout/hierarchy1"/>
    <dgm:cxn modelId="{1D975743-6D0E-428B-9929-0D42984B0792}" type="presParOf" srcId="{4B3949D7-6D9D-4852-9BB3-223AB96901DB}" destId="{4266DAFB-32F4-45F2-B312-66C203ABD586}" srcOrd="1" destOrd="0" presId="urn:microsoft.com/office/officeart/2005/8/layout/hierarchy1"/>
    <dgm:cxn modelId="{4A80D592-A365-45C3-8F5C-BB09A6AB9D3E}" type="presParOf" srcId="{89786ED5-8601-4272-BF6E-36F476C2DE1A}" destId="{1779BF5D-42DC-436E-A278-EF4F029078A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58464-8895-40EB-B521-69045525A8CA}">
      <dsp:nvSpPr>
        <dsp:cNvPr id="0" name=""/>
        <dsp:cNvSpPr/>
      </dsp:nvSpPr>
      <dsp:spPr>
        <a:xfrm>
          <a:off x="2946" y="373475"/>
          <a:ext cx="2337792" cy="140267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MY" sz="1400" kern="1200"/>
            <a:t>Insults, Threats, Denigrating or Hateful Expressions</a:t>
          </a:r>
          <a:endParaRPr lang="en-US" sz="1400" kern="1200"/>
        </a:p>
      </dsp:txBody>
      <dsp:txXfrm>
        <a:off x="2946" y="373475"/>
        <a:ext cx="2337792" cy="1402675"/>
      </dsp:txXfrm>
    </dsp:sp>
    <dsp:sp modelId="{E29B484F-5331-4375-9ECD-D55E4DD3A324}">
      <dsp:nvSpPr>
        <dsp:cNvPr id="0" name=""/>
        <dsp:cNvSpPr/>
      </dsp:nvSpPr>
      <dsp:spPr>
        <a:xfrm>
          <a:off x="2574518" y="373475"/>
          <a:ext cx="2337792" cy="1402675"/>
        </a:xfrm>
        <a:prstGeom prst="rect">
          <a:avLst/>
        </a:prstGeom>
        <a:solidFill>
          <a:schemeClr val="accent2">
            <a:hueOff val="5892"/>
            <a:satOff val="-5748"/>
            <a:lumOff val="-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MY" sz="1400" kern="1200" dirty="0"/>
            <a:t>Incitement of hatred, violence to groups or individuals of different physical and/or cultural traits, language and gender.</a:t>
          </a:r>
          <a:endParaRPr lang="en-US" sz="1400" kern="1200" dirty="0"/>
        </a:p>
      </dsp:txBody>
      <dsp:txXfrm>
        <a:off x="2574518" y="373475"/>
        <a:ext cx="2337792" cy="1402675"/>
      </dsp:txXfrm>
    </dsp:sp>
    <dsp:sp modelId="{9EAF3024-2C5D-4F0C-AD16-50D96C9A3BEF}">
      <dsp:nvSpPr>
        <dsp:cNvPr id="0" name=""/>
        <dsp:cNvSpPr/>
      </dsp:nvSpPr>
      <dsp:spPr>
        <a:xfrm>
          <a:off x="5146089" y="373475"/>
          <a:ext cx="2337792" cy="1402675"/>
        </a:xfrm>
        <a:prstGeom prst="rect">
          <a:avLst/>
        </a:prstGeom>
        <a:solidFill>
          <a:schemeClr val="accent2">
            <a:hueOff val="11784"/>
            <a:satOff val="-11496"/>
            <a:lumOff val="-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MY" sz="1400" kern="1200" dirty="0"/>
            <a:t>Presumed </a:t>
          </a:r>
          <a:r>
            <a:rPr lang="en-MY" sz="1400" kern="1200" dirty="0" err="1"/>
            <a:t>assosciation</a:t>
          </a:r>
          <a:r>
            <a:rPr lang="en-MY" sz="1400" kern="1200" dirty="0"/>
            <a:t> of origin/ethnicity/gender with cognitive abilities, propensity to crime, laziness or other vices</a:t>
          </a:r>
          <a:endParaRPr lang="en-US" sz="1400" kern="1200" dirty="0"/>
        </a:p>
      </dsp:txBody>
      <dsp:txXfrm>
        <a:off x="5146089" y="373475"/>
        <a:ext cx="2337792" cy="1402675"/>
      </dsp:txXfrm>
    </dsp:sp>
    <dsp:sp modelId="{47948B1D-29B8-4924-9142-910DF9912777}">
      <dsp:nvSpPr>
        <dsp:cNvPr id="0" name=""/>
        <dsp:cNvSpPr/>
      </dsp:nvSpPr>
      <dsp:spPr>
        <a:xfrm>
          <a:off x="7717661" y="373475"/>
          <a:ext cx="2337792" cy="1402675"/>
        </a:xfrm>
        <a:prstGeom prst="rect">
          <a:avLst/>
        </a:prstGeom>
        <a:solidFill>
          <a:schemeClr val="accent2">
            <a:hueOff val="17677"/>
            <a:satOff val="-17244"/>
            <a:lumOff val="-88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MY" sz="1400" kern="1200" dirty="0"/>
            <a:t>References to the alleged inferiority or superiority of some ethnic groups with respect to others</a:t>
          </a:r>
          <a:endParaRPr lang="en-US" sz="1400" kern="1200" dirty="0"/>
        </a:p>
      </dsp:txBody>
      <dsp:txXfrm>
        <a:off x="7717661" y="373475"/>
        <a:ext cx="2337792" cy="1402675"/>
      </dsp:txXfrm>
    </dsp:sp>
    <dsp:sp modelId="{7E203D5A-D310-4728-BA79-375D39EC71BE}">
      <dsp:nvSpPr>
        <dsp:cNvPr id="0" name=""/>
        <dsp:cNvSpPr/>
      </dsp:nvSpPr>
      <dsp:spPr>
        <a:xfrm>
          <a:off x="1288732" y="2009929"/>
          <a:ext cx="2337792" cy="1402675"/>
        </a:xfrm>
        <a:prstGeom prst="rect">
          <a:avLst/>
        </a:prstGeom>
        <a:solidFill>
          <a:schemeClr val="accent2">
            <a:hueOff val="23569"/>
            <a:satOff val="-22991"/>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MY" sz="1400" kern="1200"/>
            <a:t>Delegitimating of social position or credibility based on origin/ethnicity</a:t>
          </a:r>
          <a:endParaRPr lang="en-US" sz="1400" kern="1200"/>
        </a:p>
      </dsp:txBody>
      <dsp:txXfrm>
        <a:off x="1288732" y="2009929"/>
        <a:ext cx="2337792" cy="1402675"/>
      </dsp:txXfrm>
    </dsp:sp>
    <dsp:sp modelId="{2C634B39-55A9-4318-8C56-4163249B98AF}">
      <dsp:nvSpPr>
        <dsp:cNvPr id="0" name=""/>
        <dsp:cNvSpPr/>
      </dsp:nvSpPr>
      <dsp:spPr>
        <a:xfrm>
          <a:off x="3860303" y="2009929"/>
          <a:ext cx="2337792" cy="1402675"/>
        </a:xfrm>
        <a:prstGeom prst="rect">
          <a:avLst/>
        </a:prstGeom>
        <a:solidFill>
          <a:schemeClr val="accent2">
            <a:hueOff val="29461"/>
            <a:satOff val="-28739"/>
            <a:lumOff val="-14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MY" sz="1400" kern="1200"/>
            <a:t>References to certain backgrounds/ethnicities as a thread to the national security or welfare or as competitors in the distribution of government resources</a:t>
          </a:r>
          <a:endParaRPr lang="en-US" sz="1400" kern="1200"/>
        </a:p>
      </dsp:txBody>
      <dsp:txXfrm>
        <a:off x="3860303" y="2009929"/>
        <a:ext cx="2337792" cy="1402675"/>
      </dsp:txXfrm>
    </dsp:sp>
    <dsp:sp modelId="{4390103E-ADD5-43A3-B105-2038FCD8B2E2}">
      <dsp:nvSpPr>
        <dsp:cNvPr id="0" name=""/>
        <dsp:cNvSpPr/>
      </dsp:nvSpPr>
      <dsp:spPr>
        <a:xfrm>
          <a:off x="6431875" y="2009929"/>
          <a:ext cx="2337792" cy="1402675"/>
        </a:xfrm>
        <a:prstGeom prst="rect">
          <a:avLst/>
        </a:prstGeom>
        <a:solidFill>
          <a:schemeClr val="accent2">
            <a:hueOff val="35353"/>
            <a:satOff val="-34487"/>
            <a:lumOff val="-17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MY" sz="1400" kern="1200"/>
            <a:t>Dehumanization or assosciation with animals or entities considered inferior</a:t>
          </a:r>
          <a:endParaRPr lang="en-US" sz="1400" kern="1200"/>
        </a:p>
      </dsp:txBody>
      <dsp:txXfrm>
        <a:off x="6431875" y="2009929"/>
        <a:ext cx="2337792" cy="1402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BCFA7-0B51-4068-BC4B-D9B9FA2F9CB9}">
      <dsp:nvSpPr>
        <dsp:cNvPr id="0" name=""/>
        <dsp:cNvSpPr/>
      </dsp:nvSpPr>
      <dsp:spPr>
        <a:xfrm>
          <a:off x="2946" y="373475"/>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Hate speech against targets that are not immigrants/refugees or women</a:t>
          </a:r>
          <a:endParaRPr lang="en-US" sz="1900" kern="1200" dirty="0"/>
        </a:p>
      </dsp:txBody>
      <dsp:txXfrm>
        <a:off x="2946" y="373475"/>
        <a:ext cx="2337792" cy="1402675"/>
      </dsp:txXfrm>
    </dsp:sp>
    <dsp:sp modelId="{235B6C96-19DD-4FB6-AA25-4CFAFCBEDF7C}">
      <dsp:nvSpPr>
        <dsp:cNvPr id="0" name=""/>
        <dsp:cNvSpPr/>
      </dsp:nvSpPr>
      <dsp:spPr>
        <a:xfrm>
          <a:off x="2574518" y="373475"/>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Offensive language</a:t>
          </a:r>
          <a:endParaRPr lang="en-US" sz="1900" kern="1200"/>
        </a:p>
      </dsp:txBody>
      <dsp:txXfrm>
        <a:off x="2574518" y="373475"/>
        <a:ext cx="2337792" cy="1402675"/>
      </dsp:txXfrm>
    </dsp:sp>
    <dsp:sp modelId="{8941515B-CE1A-438A-BA99-6C9174786B30}">
      <dsp:nvSpPr>
        <dsp:cNvPr id="0" name=""/>
        <dsp:cNvSpPr/>
      </dsp:nvSpPr>
      <dsp:spPr>
        <a:xfrm>
          <a:off x="5146089" y="373475"/>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Blasphemy</a:t>
          </a:r>
          <a:endParaRPr lang="en-US" sz="1900" kern="1200"/>
        </a:p>
      </dsp:txBody>
      <dsp:txXfrm>
        <a:off x="5146089" y="373475"/>
        <a:ext cx="2337792" cy="1402675"/>
      </dsp:txXfrm>
    </dsp:sp>
    <dsp:sp modelId="{A08A7A78-2482-4845-8E7F-E402072124DF}">
      <dsp:nvSpPr>
        <dsp:cNvPr id="0" name=""/>
        <dsp:cNvSpPr/>
      </dsp:nvSpPr>
      <dsp:spPr>
        <a:xfrm>
          <a:off x="7717661" y="373475"/>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Historical denial</a:t>
          </a:r>
          <a:endParaRPr lang="en-US" sz="1900" kern="1200"/>
        </a:p>
      </dsp:txBody>
      <dsp:txXfrm>
        <a:off x="7717661" y="373475"/>
        <a:ext cx="2337792" cy="1402675"/>
      </dsp:txXfrm>
    </dsp:sp>
    <dsp:sp modelId="{7B58179C-6FDA-4A79-B9DC-260ECD7365FD}">
      <dsp:nvSpPr>
        <dsp:cNvPr id="0" name=""/>
        <dsp:cNvSpPr/>
      </dsp:nvSpPr>
      <dsp:spPr>
        <a:xfrm>
          <a:off x="1288732" y="2009929"/>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Overt incitement to terrorism</a:t>
          </a:r>
          <a:endParaRPr lang="en-US" sz="1900" kern="1200"/>
        </a:p>
      </dsp:txBody>
      <dsp:txXfrm>
        <a:off x="1288732" y="2009929"/>
        <a:ext cx="2337792" cy="1402675"/>
      </dsp:txXfrm>
    </dsp:sp>
    <dsp:sp modelId="{CA5E57A2-C536-4341-BCC8-307ED65BF167}">
      <dsp:nvSpPr>
        <dsp:cNvPr id="0" name=""/>
        <dsp:cNvSpPr/>
      </dsp:nvSpPr>
      <dsp:spPr>
        <a:xfrm>
          <a:off x="3860303" y="2009929"/>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Offense towards public servants and police officers</a:t>
          </a:r>
          <a:endParaRPr lang="en-US" sz="1900" kern="1200"/>
        </a:p>
      </dsp:txBody>
      <dsp:txXfrm>
        <a:off x="3860303" y="2009929"/>
        <a:ext cx="2337792" cy="1402675"/>
      </dsp:txXfrm>
    </dsp:sp>
    <dsp:sp modelId="{61E6615E-054D-4981-8077-4589879FEBC1}">
      <dsp:nvSpPr>
        <dsp:cNvPr id="0" name=""/>
        <dsp:cNvSpPr/>
      </dsp:nvSpPr>
      <dsp:spPr>
        <a:xfrm>
          <a:off x="6431875" y="2009929"/>
          <a:ext cx="2337792" cy="14026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Defamation</a:t>
          </a:r>
          <a:endParaRPr lang="en-US" sz="1900" kern="1200"/>
        </a:p>
      </dsp:txBody>
      <dsp:txXfrm>
        <a:off x="6431875" y="2009929"/>
        <a:ext cx="2337792" cy="1402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AADD0-D360-4932-814B-9F0A1258154A}">
      <dsp:nvSpPr>
        <dsp:cNvPr id="0" name=""/>
        <dsp:cNvSpPr/>
      </dsp:nvSpPr>
      <dsp:spPr>
        <a:xfrm>
          <a:off x="3218687" y="1894"/>
          <a:ext cx="3621024" cy="91139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MY" sz="2600" kern="1200"/>
            <a:t>Experiments</a:t>
          </a:r>
          <a:endParaRPr lang="en-US" sz="2600" kern="1200"/>
        </a:p>
      </dsp:txBody>
      <dsp:txXfrm>
        <a:off x="3263178" y="46385"/>
        <a:ext cx="3532042" cy="822413"/>
      </dsp:txXfrm>
    </dsp:sp>
    <dsp:sp modelId="{C29CDCF2-AE8D-458A-9177-AC55D4A42CCC}">
      <dsp:nvSpPr>
        <dsp:cNvPr id="0" name=""/>
        <dsp:cNvSpPr/>
      </dsp:nvSpPr>
      <dsp:spPr>
        <a:xfrm>
          <a:off x="3218687" y="958859"/>
          <a:ext cx="3621024" cy="911395"/>
        </a:xfrm>
        <a:prstGeom prst="roundRect">
          <a:avLst/>
        </a:prstGeom>
        <a:solidFill>
          <a:schemeClr val="accent2">
            <a:hueOff val="11784"/>
            <a:satOff val="-11496"/>
            <a:lumOff val="-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Hyperparameter Tuning and Model Training</a:t>
          </a:r>
        </a:p>
      </dsp:txBody>
      <dsp:txXfrm>
        <a:off x="3263178" y="1003350"/>
        <a:ext cx="3532042" cy="822413"/>
      </dsp:txXfrm>
    </dsp:sp>
    <dsp:sp modelId="{47AD8F34-6244-41DC-9578-5A517726C77B}">
      <dsp:nvSpPr>
        <dsp:cNvPr id="0" name=""/>
        <dsp:cNvSpPr/>
      </dsp:nvSpPr>
      <dsp:spPr>
        <a:xfrm>
          <a:off x="3218687" y="1915824"/>
          <a:ext cx="3621024" cy="911395"/>
        </a:xfrm>
        <a:prstGeom prst="roundRect">
          <a:avLst/>
        </a:prstGeom>
        <a:solidFill>
          <a:schemeClr val="accent2">
            <a:hueOff val="23569"/>
            <a:satOff val="-22991"/>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MY" sz="2600" kern="1200"/>
            <a:t>Evaluation</a:t>
          </a:r>
          <a:endParaRPr lang="en-US" sz="2600" kern="1200"/>
        </a:p>
      </dsp:txBody>
      <dsp:txXfrm>
        <a:off x="3263178" y="1960315"/>
        <a:ext cx="3532042" cy="822413"/>
      </dsp:txXfrm>
    </dsp:sp>
    <dsp:sp modelId="{A4D6542E-BE3D-41EB-924F-A20A5158838E}">
      <dsp:nvSpPr>
        <dsp:cNvPr id="0" name=""/>
        <dsp:cNvSpPr/>
      </dsp:nvSpPr>
      <dsp:spPr>
        <a:xfrm>
          <a:off x="3218687" y="2872789"/>
          <a:ext cx="3621024" cy="911395"/>
        </a:xfrm>
        <a:prstGeom prst="roundRect">
          <a:avLst/>
        </a:prstGeom>
        <a:solidFill>
          <a:schemeClr val="accent2">
            <a:hueOff val="35353"/>
            <a:satOff val="-34487"/>
            <a:lumOff val="-17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Repeat</a:t>
          </a:r>
        </a:p>
      </dsp:txBody>
      <dsp:txXfrm>
        <a:off x="3263178" y="2917280"/>
        <a:ext cx="3532042" cy="822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F8B50-3230-4D09-BEAC-28EBE96D5CF1}">
      <dsp:nvSpPr>
        <dsp:cNvPr id="0" name=""/>
        <dsp:cNvSpPr/>
      </dsp:nvSpPr>
      <dsp:spPr>
        <a:xfrm>
          <a:off x="1227" y="284662"/>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D66A6B-0E29-4A35-B882-A7A849EB6F7D}">
      <dsp:nvSpPr>
        <dsp:cNvPr id="0" name=""/>
        <dsp:cNvSpPr/>
      </dsp:nvSpPr>
      <dsp:spPr>
        <a:xfrm>
          <a:off x="480082" y="739574"/>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MY" sz="5500" kern="1200" dirty="0"/>
            <a:t>Overall F1-Score: 0.4951</a:t>
          </a:r>
          <a:endParaRPr lang="en-US" sz="5500" kern="1200" dirty="0"/>
        </a:p>
      </dsp:txBody>
      <dsp:txXfrm>
        <a:off x="560236" y="819728"/>
        <a:ext cx="4149382" cy="2576345"/>
      </dsp:txXfrm>
    </dsp:sp>
    <dsp:sp modelId="{1F16347D-DADF-48B9-AD67-8A85A6266AC0}">
      <dsp:nvSpPr>
        <dsp:cNvPr id="0" name=""/>
        <dsp:cNvSpPr/>
      </dsp:nvSpPr>
      <dsp:spPr>
        <a:xfrm>
          <a:off x="5268627" y="284662"/>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66DAFB-32F4-45F2-B312-66C203ABD586}">
      <dsp:nvSpPr>
        <dsp:cNvPr id="0" name=""/>
        <dsp:cNvSpPr/>
      </dsp:nvSpPr>
      <dsp:spPr>
        <a:xfrm>
          <a:off x="5747481" y="739574"/>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MY" sz="5500" kern="1200" dirty="0"/>
            <a:t>EMR: 0.2020</a:t>
          </a:r>
          <a:endParaRPr lang="en-US" sz="5500" kern="1200" dirty="0"/>
        </a:p>
      </dsp:txBody>
      <dsp:txXfrm>
        <a:off x="5827635" y="819728"/>
        <a:ext cx="4149382" cy="25763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F8B50-3230-4D09-BEAC-28EBE96D5CF1}">
      <dsp:nvSpPr>
        <dsp:cNvPr id="0" name=""/>
        <dsp:cNvSpPr/>
      </dsp:nvSpPr>
      <dsp:spPr>
        <a:xfrm>
          <a:off x="1227" y="284662"/>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D66A6B-0E29-4A35-B882-A7A849EB6F7D}">
      <dsp:nvSpPr>
        <dsp:cNvPr id="0" name=""/>
        <dsp:cNvSpPr/>
      </dsp:nvSpPr>
      <dsp:spPr>
        <a:xfrm>
          <a:off x="480082" y="739574"/>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MY" sz="5500" kern="1200" dirty="0"/>
            <a:t>Overall F1-Score: 0.5077</a:t>
          </a:r>
          <a:endParaRPr lang="en-US" sz="5500" kern="1200" dirty="0"/>
        </a:p>
      </dsp:txBody>
      <dsp:txXfrm>
        <a:off x="560236" y="819728"/>
        <a:ext cx="4149382" cy="2576345"/>
      </dsp:txXfrm>
    </dsp:sp>
    <dsp:sp modelId="{1F16347D-DADF-48B9-AD67-8A85A6266AC0}">
      <dsp:nvSpPr>
        <dsp:cNvPr id="0" name=""/>
        <dsp:cNvSpPr/>
      </dsp:nvSpPr>
      <dsp:spPr>
        <a:xfrm>
          <a:off x="5268627" y="284662"/>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66DAFB-32F4-45F2-B312-66C203ABD586}">
      <dsp:nvSpPr>
        <dsp:cNvPr id="0" name=""/>
        <dsp:cNvSpPr/>
      </dsp:nvSpPr>
      <dsp:spPr>
        <a:xfrm>
          <a:off x="5747481" y="739574"/>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MY" sz="5500" kern="1200" dirty="0"/>
            <a:t>EMR: 0.2257</a:t>
          </a:r>
          <a:endParaRPr lang="en-US" sz="5500" kern="1200" dirty="0"/>
        </a:p>
      </dsp:txBody>
      <dsp:txXfrm>
        <a:off x="5827635" y="819728"/>
        <a:ext cx="4149382" cy="25763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F8B50-3230-4D09-BEAC-28EBE96D5CF1}">
      <dsp:nvSpPr>
        <dsp:cNvPr id="0" name=""/>
        <dsp:cNvSpPr/>
      </dsp:nvSpPr>
      <dsp:spPr>
        <a:xfrm>
          <a:off x="1227" y="284662"/>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D66A6B-0E29-4A35-B882-A7A849EB6F7D}">
      <dsp:nvSpPr>
        <dsp:cNvPr id="0" name=""/>
        <dsp:cNvSpPr/>
      </dsp:nvSpPr>
      <dsp:spPr>
        <a:xfrm>
          <a:off x="480082" y="739574"/>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MY" sz="5500" kern="1200" dirty="0"/>
            <a:t>Overall F1-Score: 0.4967</a:t>
          </a:r>
          <a:endParaRPr lang="en-US" sz="5500" kern="1200" dirty="0"/>
        </a:p>
      </dsp:txBody>
      <dsp:txXfrm>
        <a:off x="560236" y="819728"/>
        <a:ext cx="4149382" cy="2576345"/>
      </dsp:txXfrm>
    </dsp:sp>
    <dsp:sp modelId="{1F16347D-DADF-48B9-AD67-8A85A6266AC0}">
      <dsp:nvSpPr>
        <dsp:cNvPr id="0" name=""/>
        <dsp:cNvSpPr/>
      </dsp:nvSpPr>
      <dsp:spPr>
        <a:xfrm>
          <a:off x="5268627" y="284662"/>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66DAFB-32F4-45F2-B312-66C203ABD586}">
      <dsp:nvSpPr>
        <dsp:cNvPr id="0" name=""/>
        <dsp:cNvSpPr/>
      </dsp:nvSpPr>
      <dsp:spPr>
        <a:xfrm>
          <a:off x="5747481" y="739574"/>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MY" sz="5500" kern="1200" dirty="0"/>
            <a:t>EMR: 0.2044</a:t>
          </a:r>
          <a:endParaRPr lang="en-US" sz="5500" kern="1200" dirty="0"/>
        </a:p>
      </dsp:txBody>
      <dsp:txXfrm>
        <a:off x="5827635" y="819728"/>
        <a:ext cx="4149382" cy="25763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1F7A1-AAF0-4D24-B2FE-B14325D0C75C}" type="datetimeFigureOut">
              <a:rPr lang="en-MY" smtClean="0"/>
              <a:t>16/5/2021</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549BD8-A87B-428C-9D6C-08453121DC1B}" type="slidenum">
              <a:rPr lang="en-MY" smtClean="0"/>
              <a:t>‹#›</a:t>
            </a:fld>
            <a:endParaRPr lang="en-MY"/>
          </a:p>
        </p:txBody>
      </p:sp>
    </p:spTree>
    <p:extLst>
      <p:ext uri="{BB962C8B-B14F-4D97-AF65-F5344CB8AC3E}">
        <p14:creationId xmlns:p14="http://schemas.microsoft.com/office/powerpoint/2010/main" val="3590748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https://www.dsayce.com/social-media/tweets-day/</a:t>
            </a:r>
          </a:p>
          <a:p>
            <a:r>
              <a:rPr lang="en-MY" dirty="0"/>
              <a:t>https://www.internetlivestats.com/one-second/#tweets-band</a:t>
            </a:r>
          </a:p>
        </p:txBody>
      </p:sp>
      <p:sp>
        <p:nvSpPr>
          <p:cNvPr id="4" name="Slide Number Placeholder 3"/>
          <p:cNvSpPr>
            <a:spLocks noGrp="1"/>
          </p:cNvSpPr>
          <p:nvPr>
            <p:ph type="sldNum" sz="quarter" idx="5"/>
          </p:nvPr>
        </p:nvSpPr>
        <p:spPr/>
        <p:txBody>
          <a:bodyPr/>
          <a:lstStyle/>
          <a:p>
            <a:fld id="{2B549BD8-A87B-428C-9D6C-08453121DC1B}" type="slidenum">
              <a:rPr lang="en-MY" smtClean="0"/>
              <a:t>4</a:t>
            </a:fld>
            <a:endParaRPr lang="en-MY"/>
          </a:p>
        </p:txBody>
      </p:sp>
    </p:spTree>
    <p:extLst>
      <p:ext uri="{BB962C8B-B14F-4D97-AF65-F5344CB8AC3E}">
        <p14:creationId xmlns:p14="http://schemas.microsoft.com/office/powerpoint/2010/main" val="2283687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For the 9000 tweets, the column space is variable as it records different amounts of unique terms for the Matrix</a:t>
            </a:r>
          </a:p>
        </p:txBody>
      </p:sp>
      <p:sp>
        <p:nvSpPr>
          <p:cNvPr id="4" name="Slide Number Placeholder 3"/>
          <p:cNvSpPr>
            <a:spLocks noGrp="1"/>
          </p:cNvSpPr>
          <p:nvPr>
            <p:ph type="sldNum" sz="quarter" idx="5"/>
          </p:nvPr>
        </p:nvSpPr>
        <p:spPr/>
        <p:txBody>
          <a:bodyPr/>
          <a:lstStyle/>
          <a:p>
            <a:fld id="{2B549BD8-A87B-428C-9D6C-08453121DC1B}" type="slidenum">
              <a:rPr lang="en-MY" smtClean="0"/>
              <a:t>30</a:t>
            </a:fld>
            <a:endParaRPr lang="en-MY"/>
          </a:p>
        </p:txBody>
      </p:sp>
    </p:spTree>
    <p:extLst>
      <p:ext uri="{BB962C8B-B14F-4D97-AF65-F5344CB8AC3E}">
        <p14:creationId xmlns:p14="http://schemas.microsoft.com/office/powerpoint/2010/main" val="783484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Term Frequency-Inverse Document Frequency</a:t>
            </a:r>
          </a:p>
          <a:p>
            <a:endParaRPr lang="en-MY" dirty="0"/>
          </a:p>
          <a:p>
            <a:r>
              <a:rPr lang="en-MY" dirty="0"/>
              <a:t>Inverse Frequency will diminish the importance of words like “The”</a:t>
            </a:r>
          </a:p>
        </p:txBody>
      </p:sp>
      <p:sp>
        <p:nvSpPr>
          <p:cNvPr id="4" name="Slide Number Placeholder 3"/>
          <p:cNvSpPr>
            <a:spLocks noGrp="1"/>
          </p:cNvSpPr>
          <p:nvPr>
            <p:ph type="sldNum" sz="quarter" idx="5"/>
          </p:nvPr>
        </p:nvSpPr>
        <p:spPr/>
        <p:txBody>
          <a:bodyPr/>
          <a:lstStyle/>
          <a:p>
            <a:fld id="{2B549BD8-A87B-428C-9D6C-08453121DC1B}" type="slidenum">
              <a:rPr lang="en-MY" smtClean="0"/>
              <a:t>31</a:t>
            </a:fld>
            <a:endParaRPr lang="en-MY"/>
          </a:p>
        </p:txBody>
      </p:sp>
    </p:spTree>
    <p:extLst>
      <p:ext uri="{BB962C8B-B14F-4D97-AF65-F5344CB8AC3E}">
        <p14:creationId xmlns:p14="http://schemas.microsoft.com/office/powerpoint/2010/main" val="355874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Sadly it does not reflect on the results,</a:t>
            </a:r>
          </a:p>
          <a:p>
            <a:endParaRPr lang="en-MY" dirty="0"/>
          </a:p>
          <a:p>
            <a:r>
              <a:rPr lang="en-MY" dirty="0"/>
              <a:t>Top, Bernoulli Naïve Bayes </a:t>
            </a:r>
          </a:p>
          <a:p>
            <a:r>
              <a:rPr lang="en-MY" dirty="0"/>
              <a:t>Bottom, Stochastic Gradient Difference</a:t>
            </a:r>
          </a:p>
          <a:p>
            <a:endParaRPr lang="en-MY" dirty="0"/>
          </a:p>
          <a:p>
            <a:r>
              <a:rPr lang="en-MY" dirty="0"/>
              <a:t>There could be a number of reasons for this</a:t>
            </a:r>
          </a:p>
        </p:txBody>
      </p:sp>
      <p:sp>
        <p:nvSpPr>
          <p:cNvPr id="4" name="Slide Number Placeholder 3"/>
          <p:cNvSpPr>
            <a:spLocks noGrp="1"/>
          </p:cNvSpPr>
          <p:nvPr>
            <p:ph type="sldNum" sz="quarter" idx="5"/>
          </p:nvPr>
        </p:nvSpPr>
        <p:spPr/>
        <p:txBody>
          <a:bodyPr/>
          <a:lstStyle/>
          <a:p>
            <a:fld id="{2B549BD8-A87B-428C-9D6C-08453121DC1B}" type="slidenum">
              <a:rPr lang="en-MY" smtClean="0"/>
              <a:t>40</a:t>
            </a:fld>
            <a:endParaRPr lang="en-MY"/>
          </a:p>
        </p:txBody>
      </p:sp>
    </p:spTree>
    <p:extLst>
      <p:ext uri="{BB962C8B-B14F-4D97-AF65-F5344CB8AC3E}">
        <p14:creationId xmlns:p14="http://schemas.microsoft.com/office/powerpoint/2010/main" val="1159663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How do I conduct these experiments?</a:t>
            </a:r>
          </a:p>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41</a:t>
            </a:fld>
            <a:endParaRPr lang="en-MY"/>
          </a:p>
        </p:txBody>
      </p:sp>
    </p:spTree>
    <p:extLst>
      <p:ext uri="{BB962C8B-B14F-4D97-AF65-F5344CB8AC3E}">
        <p14:creationId xmlns:p14="http://schemas.microsoft.com/office/powerpoint/2010/main" val="1842926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How do I conduct these experiments?</a:t>
            </a:r>
          </a:p>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42</a:t>
            </a:fld>
            <a:endParaRPr lang="en-MY"/>
          </a:p>
        </p:txBody>
      </p:sp>
    </p:spTree>
    <p:extLst>
      <p:ext uri="{BB962C8B-B14F-4D97-AF65-F5344CB8AC3E}">
        <p14:creationId xmlns:p14="http://schemas.microsoft.com/office/powerpoint/2010/main" val="1776567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How do I conduct these experiments?</a:t>
            </a:r>
          </a:p>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43</a:t>
            </a:fld>
            <a:endParaRPr lang="en-MY"/>
          </a:p>
        </p:txBody>
      </p:sp>
    </p:spTree>
    <p:extLst>
      <p:ext uri="{BB962C8B-B14F-4D97-AF65-F5344CB8AC3E}">
        <p14:creationId xmlns:p14="http://schemas.microsoft.com/office/powerpoint/2010/main" val="2948797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How do I conduct these experiments?</a:t>
            </a:r>
          </a:p>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44</a:t>
            </a:fld>
            <a:endParaRPr lang="en-MY"/>
          </a:p>
        </p:txBody>
      </p:sp>
    </p:spTree>
    <p:extLst>
      <p:ext uri="{BB962C8B-B14F-4D97-AF65-F5344CB8AC3E}">
        <p14:creationId xmlns:p14="http://schemas.microsoft.com/office/powerpoint/2010/main" val="123038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How do I conduct these experiments?</a:t>
            </a:r>
          </a:p>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45</a:t>
            </a:fld>
            <a:endParaRPr lang="en-MY"/>
          </a:p>
        </p:txBody>
      </p:sp>
    </p:spTree>
    <p:extLst>
      <p:ext uri="{BB962C8B-B14F-4D97-AF65-F5344CB8AC3E}">
        <p14:creationId xmlns:p14="http://schemas.microsoft.com/office/powerpoint/2010/main" val="399130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Bernoulli might be the best performing out of all the other naïve bayes models as it is designed to work with binary outputs which is what we have in our data set, where each different type of scores assigned to a given tweet can be found as 0 or 1. (How does it interact with the vectorized data-set though? Ans: Binary Output is the actual thing that Bernoulli concerns itself with)</a:t>
            </a:r>
          </a:p>
        </p:txBody>
      </p:sp>
      <p:sp>
        <p:nvSpPr>
          <p:cNvPr id="4" name="Slide Number Placeholder 3"/>
          <p:cNvSpPr>
            <a:spLocks noGrp="1"/>
          </p:cNvSpPr>
          <p:nvPr>
            <p:ph type="sldNum" sz="quarter" idx="5"/>
          </p:nvPr>
        </p:nvSpPr>
        <p:spPr/>
        <p:txBody>
          <a:bodyPr/>
          <a:lstStyle/>
          <a:p>
            <a:fld id="{2B549BD8-A87B-428C-9D6C-08453121DC1B}" type="slidenum">
              <a:rPr lang="en-MY" smtClean="0"/>
              <a:t>46</a:t>
            </a:fld>
            <a:endParaRPr lang="en-MY"/>
          </a:p>
        </p:txBody>
      </p:sp>
    </p:spTree>
    <p:extLst>
      <p:ext uri="{BB962C8B-B14F-4D97-AF65-F5344CB8AC3E}">
        <p14:creationId xmlns:p14="http://schemas.microsoft.com/office/powerpoint/2010/main" val="447684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48</a:t>
            </a:fld>
            <a:endParaRPr lang="en-MY"/>
          </a:p>
        </p:txBody>
      </p:sp>
    </p:spTree>
    <p:extLst>
      <p:ext uri="{BB962C8B-B14F-4D97-AF65-F5344CB8AC3E}">
        <p14:creationId xmlns:p14="http://schemas.microsoft.com/office/powerpoint/2010/main" val="972392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Explain what these numbers mean later</a:t>
            </a:r>
          </a:p>
        </p:txBody>
      </p:sp>
      <p:sp>
        <p:nvSpPr>
          <p:cNvPr id="4" name="Slide Number Placeholder 3"/>
          <p:cNvSpPr>
            <a:spLocks noGrp="1"/>
          </p:cNvSpPr>
          <p:nvPr>
            <p:ph type="sldNum" sz="quarter" idx="5"/>
          </p:nvPr>
        </p:nvSpPr>
        <p:spPr/>
        <p:txBody>
          <a:bodyPr/>
          <a:lstStyle/>
          <a:p>
            <a:fld id="{2B549BD8-A87B-428C-9D6C-08453121DC1B}" type="slidenum">
              <a:rPr lang="en-MY" smtClean="0"/>
              <a:t>8</a:t>
            </a:fld>
            <a:endParaRPr lang="en-MY"/>
          </a:p>
        </p:txBody>
      </p:sp>
    </p:spTree>
    <p:extLst>
      <p:ext uri="{BB962C8B-B14F-4D97-AF65-F5344CB8AC3E}">
        <p14:creationId xmlns:p14="http://schemas.microsoft.com/office/powerpoint/2010/main" val="1130087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49</a:t>
            </a:fld>
            <a:endParaRPr lang="en-MY"/>
          </a:p>
        </p:txBody>
      </p:sp>
    </p:spTree>
    <p:extLst>
      <p:ext uri="{BB962C8B-B14F-4D97-AF65-F5344CB8AC3E}">
        <p14:creationId xmlns:p14="http://schemas.microsoft.com/office/powerpoint/2010/main" val="238281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50</a:t>
            </a:fld>
            <a:endParaRPr lang="en-MY"/>
          </a:p>
        </p:txBody>
      </p:sp>
    </p:spTree>
    <p:extLst>
      <p:ext uri="{BB962C8B-B14F-4D97-AF65-F5344CB8AC3E}">
        <p14:creationId xmlns:p14="http://schemas.microsoft.com/office/powerpoint/2010/main" val="821674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51</a:t>
            </a:fld>
            <a:endParaRPr lang="en-MY"/>
          </a:p>
        </p:txBody>
      </p:sp>
    </p:spTree>
    <p:extLst>
      <p:ext uri="{BB962C8B-B14F-4D97-AF65-F5344CB8AC3E}">
        <p14:creationId xmlns:p14="http://schemas.microsoft.com/office/powerpoint/2010/main" val="748051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53</a:t>
            </a:fld>
            <a:endParaRPr lang="en-MY"/>
          </a:p>
        </p:txBody>
      </p:sp>
    </p:spTree>
    <p:extLst>
      <p:ext uri="{BB962C8B-B14F-4D97-AF65-F5344CB8AC3E}">
        <p14:creationId xmlns:p14="http://schemas.microsoft.com/office/powerpoint/2010/main" val="3397205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54</a:t>
            </a:fld>
            <a:endParaRPr lang="en-MY"/>
          </a:p>
        </p:txBody>
      </p:sp>
    </p:spTree>
    <p:extLst>
      <p:ext uri="{BB962C8B-B14F-4D97-AF65-F5344CB8AC3E}">
        <p14:creationId xmlns:p14="http://schemas.microsoft.com/office/powerpoint/2010/main" val="776847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55</a:t>
            </a:fld>
            <a:endParaRPr lang="en-MY"/>
          </a:p>
        </p:txBody>
      </p:sp>
    </p:spTree>
    <p:extLst>
      <p:ext uri="{BB962C8B-B14F-4D97-AF65-F5344CB8AC3E}">
        <p14:creationId xmlns:p14="http://schemas.microsoft.com/office/powerpoint/2010/main" val="907091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56</a:t>
            </a:fld>
            <a:endParaRPr lang="en-MY"/>
          </a:p>
        </p:txBody>
      </p:sp>
    </p:spTree>
    <p:extLst>
      <p:ext uri="{BB962C8B-B14F-4D97-AF65-F5344CB8AC3E}">
        <p14:creationId xmlns:p14="http://schemas.microsoft.com/office/powerpoint/2010/main" val="163310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57</a:t>
            </a:fld>
            <a:endParaRPr lang="en-MY"/>
          </a:p>
        </p:txBody>
      </p:sp>
    </p:spTree>
    <p:extLst>
      <p:ext uri="{BB962C8B-B14F-4D97-AF65-F5344CB8AC3E}">
        <p14:creationId xmlns:p14="http://schemas.microsoft.com/office/powerpoint/2010/main" val="571020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58</a:t>
            </a:fld>
            <a:endParaRPr lang="en-MY"/>
          </a:p>
        </p:txBody>
      </p:sp>
    </p:spTree>
    <p:extLst>
      <p:ext uri="{BB962C8B-B14F-4D97-AF65-F5344CB8AC3E}">
        <p14:creationId xmlns:p14="http://schemas.microsoft.com/office/powerpoint/2010/main" val="2002170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60</a:t>
            </a:fld>
            <a:endParaRPr lang="en-MY"/>
          </a:p>
        </p:txBody>
      </p:sp>
    </p:spTree>
    <p:extLst>
      <p:ext uri="{BB962C8B-B14F-4D97-AF65-F5344CB8AC3E}">
        <p14:creationId xmlns:p14="http://schemas.microsoft.com/office/powerpoint/2010/main" val="322900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Summarize these in 2-3 sentences</a:t>
            </a:r>
          </a:p>
        </p:txBody>
      </p:sp>
      <p:sp>
        <p:nvSpPr>
          <p:cNvPr id="4" name="Slide Number Placeholder 3"/>
          <p:cNvSpPr>
            <a:spLocks noGrp="1"/>
          </p:cNvSpPr>
          <p:nvPr>
            <p:ph type="sldNum" sz="quarter" idx="5"/>
          </p:nvPr>
        </p:nvSpPr>
        <p:spPr/>
        <p:txBody>
          <a:bodyPr/>
          <a:lstStyle/>
          <a:p>
            <a:fld id="{2B549BD8-A87B-428C-9D6C-08453121DC1B}" type="slidenum">
              <a:rPr lang="en-MY" smtClean="0"/>
              <a:t>10</a:t>
            </a:fld>
            <a:endParaRPr lang="en-MY"/>
          </a:p>
        </p:txBody>
      </p:sp>
    </p:spTree>
    <p:extLst>
      <p:ext uri="{BB962C8B-B14F-4D97-AF65-F5344CB8AC3E}">
        <p14:creationId xmlns:p14="http://schemas.microsoft.com/office/powerpoint/2010/main" val="3199474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1. Not quite accurate as it is heavily reliant on what data is being fed to it and what conditions have been set for it. It is highly dependant on the discretion of the engineer behind it. This can be seen in how the data is classified (For Example: Racial Profiling, Beauty Standards –Need Sources?-).</a:t>
            </a:r>
          </a:p>
          <a:p>
            <a:endParaRPr lang="en-MY" dirty="0"/>
          </a:p>
          <a:p>
            <a:r>
              <a:rPr lang="en-MY" dirty="0"/>
              <a:t>To go back to the current task, it is impossible for me to go through all of the tweets I have used for training to determine if they have been correctly labelled with the scores they received. I have to trust on the judgements made by other parties. If the model were to be given bad data to train on, it will perform outside of what is expected.</a:t>
            </a:r>
          </a:p>
          <a:p>
            <a:endParaRPr lang="en-MY" dirty="0"/>
          </a:p>
          <a:p>
            <a:r>
              <a:rPr lang="en-MY" dirty="0"/>
              <a:t>2. Data isn’t impartial, what doesn’t get measured is also an important decision that has to be made and this is where unconscious biases are the most prevalent</a:t>
            </a:r>
          </a:p>
        </p:txBody>
      </p:sp>
      <p:sp>
        <p:nvSpPr>
          <p:cNvPr id="4" name="Slide Number Placeholder 3"/>
          <p:cNvSpPr>
            <a:spLocks noGrp="1"/>
          </p:cNvSpPr>
          <p:nvPr>
            <p:ph type="sldNum" sz="quarter" idx="5"/>
          </p:nvPr>
        </p:nvSpPr>
        <p:spPr/>
        <p:txBody>
          <a:bodyPr/>
          <a:lstStyle/>
          <a:p>
            <a:fld id="{2B549BD8-A87B-428C-9D6C-08453121DC1B}" type="slidenum">
              <a:rPr lang="en-MY" smtClean="0"/>
              <a:t>62</a:t>
            </a:fld>
            <a:endParaRPr lang="en-MY"/>
          </a:p>
        </p:txBody>
      </p:sp>
    </p:spTree>
    <p:extLst>
      <p:ext uri="{BB962C8B-B14F-4D97-AF65-F5344CB8AC3E}">
        <p14:creationId xmlns:p14="http://schemas.microsoft.com/office/powerpoint/2010/main" val="85041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63</a:t>
            </a:fld>
            <a:endParaRPr lang="en-MY"/>
          </a:p>
        </p:txBody>
      </p:sp>
    </p:spTree>
    <p:extLst>
      <p:ext uri="{BB962C8B-B14F-4D97-AF65-F5344CB8AC3E}">
        <p14:creationId xmlns:p14="http://schemas.microsoft.com/office/powerpoint/2010/main" val="408381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Guidelines are based off https://github.com/msang/hateval/blob/master/annotation_guidelines.md</a:t>
            </a:r>
          </a:p>
        </p:txBody>
      </p:sp>
      <p:sp>
        <p:nvSpPr>
          <p:cNvPr id="4" name="Slide Number Placeholder 3"/>
          <p:cNvSpPr>
            <a:spLocks noGrp="1"/>
          </p:cNvSpPr>
          <p:nvPr>
            <p:ph type="sldNum" sz="quarter" idx="5"/>
          </p:nvPr>
        </p:nvSpPr>
        <p:spPr/>
        <p:txBody>
          <a:bodyPr/>
          <a:lstStyle/>
          <a:p>
            <a:fld id="{2B549BD8-A87B-428C-9D6C-08453121DC1B}" type="slidenum">
              <a:rPr lang="en-MY" smtClean="0"/>
              <a:t>11</a:t>
            </a:fld>
            <a:endParaRPr lang="en-MY"/>
          </a:p>
        </p:txBody>
      </p:sp>
    </p:spTree>
    <p:extLst>
      <p:ext uri="{BB962C8B-B14F-4D97-AF65-F5344CB8AC3E}">
        <p14:creationId xmlns:p14="http://schemas.microsoft.com/office/powerpoint/2010/main" val="1077573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This will be important later as I can get discrepancy in my model accuracy</a:t>
            </a:r>
          </a:p>
        </p:txBody>
      </p:sp>
      <p:sp>
        <p:nvSpPr>
          <p:cNvPr id="4" name="Slide Number Placeholder 3"/>
          <p:cNvSpPr>
            <a:spLocks noGrp="1"/>
          </p:cNvSpPr>
          <p:nvPr>
            <p:ph type="sldNum" sz="quarter" idx="5"/>
          </p:nvPr>
        </p:nvSpPr>
        <p:spPr/>
        <p:txBody>
          <a:bodyPr/>
          <a:lstStyle/>
          <a:p>
            <a:fld id="{2B549BD8-A87B-428C-9D6C-08453121DC1B}" type="slidenum">
              <a:rPr lang="en-MY" smtClean="0"/>
              <a:t>18</a:t>
            </a:fld>
            <a:endParaRPr lang="en-MY"/>
          </a:p>
        </p:txBody>
      </p:sp>
    </p:spTree>
    <p:extLst>
      <p:ext uri="{BB962C8B-B14F-4D97-AF65-F5344CB8AC3E}">
        <p14:creationId xmlns:p14="http://schemas.microsoft.com/office/powerpoint/2010/main" val="2473362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Accuracy is not the most relevant metric to be considered.</a:t>
            </a:r>
          </a:p>
          <a:p>
            <a:endParaRPr lang="en-MY" dirty="0"/>
          </a:p>
          <a:p>
            <a:r>
              <a:rPr lang="en-MY" dirty="0"/>
              <a:t>In most circumstances, precision and recall are regarded to be more relevant as they concern themselves with the data that we are looking for.</a:t>
            </a:r>
          </a:p>
        </p:txBody>
      </p:sp>
      <p:sp>
        <p:nvSpPr>
          <p:cNvPr id="4" name="Slide Number Placeholder 3"/>
          <p:cNvSpPr>
            <a:spLocks noGrp="1"/>
          </p:cNvSpPr>
          <p:nvPr>
            <p:ph type="sldNum" sz="quarter" idx="5"/>
          </p:nvPr>
        </p:nvSpPr>
        <p:spPr/>
        <p:txBody>
          <a:bodyPr/>
          <a:lstStyle/>
          <a:p>
            <a:fld id="{2B549BD8-A87B-428C-9D6C-08453121DC1B}" type="slidenum">
              <a:rPr lang="en-MY" smtClean="0"/>
              <a:t>23</a:t>
            </a:fld>
            <a:endParaRPr lang="en-MY"/>
          </a:p>
        </p:txBody>
      </p:sp>
    </p:spTree>
    <p:extLst>
      <p:ext uri="{BB962C8B-B14F-4D97-AF65-F5344CB8AC3E}">
        <p14:creationId xmlns:p14="http://schemas.microsoft.com/office/powerpoint/2010/main" val="170837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What are harmonic means? What is an F1-Score exactly? I know the formula but what does it actually represent in real life?</a:t>
            </a:r>
          </a:p>
          <a:p>
            <a:endParaRPr lang="en-MY" dirty="0"/>
          </a:p>
          <a:p>
            <a:r>
              <a:rPr lang="en-MY" dirty="0"/>
              <a:t>Also relate back to how this is relevant to hate speech.</a:t>
            </a:r>
          </a:p>
          <a:p>
            <a:r>
              <a:rPr lang="en-MY" dirty="0"/>
              <a:t>How does a higher F1-Score show that the model is “better”?</a:t>
            </a:r>
          </a:p>
          <a:p>
            <a:endParaRPr lang="en-MY" dirty="0"/>
          </a:p>
          <a:p>
            <a:r>
              <a:rPr lang="en-MY" dirty="0"/>
              <a:t>Think of F1-Score as an average or mean for relevant data.</a:t>
            </a:r>
          </a:p>
          <a:p>
            <a:r>
              <a:rPr lang="en-MY" dirty="0"/>
              <a:t>There are circumstances where a model can have a high accuracy in predicting something but there are moments where having false negatives are costly.</a:t>
            </a:r>
          </a:p>
          <a:p>
            <a:endParaRPr lang="en-MY" dirty="0"/>
          </a:p>
          <a:p>
            <a:r>
              <a:rPr lang="en-MY" dirty="0"/>
              <a:t>For Example: when you have data that are biased in a certain direction, the model would have no problem predicting most of the data but the few that it does miss out will ruin everything</a:t>
            </a:r>
          </a:p>
        </p:txBody>
      </p:sp>
      <p:sp>
        <p:nvSpPr>
          <p:cNvPr id="4" name="Slide Number Placeholder 3"/>
          <p:cNvSpPr>
            <a:spLocks noGrp="1"/>
          </p:cNvSpPr>
          <p:nvPr>
            <p:ph type="sldNum" sz="quarter" idx="5"/>
          </p:nvPr>
        </p:nvSpPr>
        <p:spPr/>
        <p:txBody>
          <a:bodyPr/>
          <a:lstStyle/>
          <a:p>
            <a:fld id="{2B549BD8-A87B-428C-9D6C-08453121DC1B}" type="slidenum">
              <a:rPr lang="en-MY" smtClean="0"/>
              <a:t>24</a:t>
            </a:fld>
            <a:endParaRPr lang="en-MY"/>
          </a:p>
        </p:txBody>
      </p:sp>
    </p:spTree>
    <p:extLst>
      <p:ext uri="{BB962C8B-B14F-4D97-AF65-F5344CB8AC3E}">
        <p14:creationId xmlns:p14="http://schemas.microsoft.com/office/powerpoint/2010/main" val="406479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How do I conduct these experiments?</a:t>
            </a:r>
          </a:p>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26</a:t>
            </a:fld>
            <a:endParaRPr lang="en-MY"/>
          </a:p>
        </p:txBody>
      </p:sp>
    </p:spTree>
    <p:extLst>
      <p:ext uri="{BB962C8B-B14F-4D97-AF65-F5344CB8AC3E}">
        <p14:creationId xmlns:p14="http://schemas.microsoft.com/office/powerpoint/2010/main" val="276185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How do I conduct these experiments?</a:t>
            </a:r>
          </a:p>
          <a:p>
            <a:endParaRPr lang="en-MY" dirty="0"/>
          </a:p>
        </p:txBody>
      </p:sp>
      <p:sp>
        <p:nvSpPr>
          <p:cNvPr id="4" name="Slide Number Placeholder 3"/>
          <p:cNvSpPr>
            <a:spLocks noGrp="1"/>
          </p:cNvSpPr>
          <p:nvPr>
            <p:ph type="sldNum" sz="quarter" idx="5"/>
          </p:nvPr>
        </p:nvSpPr>
        <p:spPr/>
        <p:txBody>
          <a:bodyPr/>
          <a:lstStyle/>
          <a:p>
            <a:fld id="{2B549BD8-A87B-428C-9D6C-08453121DC1B}" type="slidenum">
              <a:rPr lang="en-MY" smtClean="0"/>
              <a:t>27</a:t>
            </a:fld>
            <a:endParaRPr lang="en-MY"/>
          </a:p>
        </p:txBody>
      </p:sp>
    </p:spTree>
    <p:extLst>
      <p:ext uri="{BB962C8B-B14F-4D97-AF65-F5344CB8AC3E}">
        <p14:creationId xmlns:p14="http://schemas.microsoft.com/office/powerpoint/2010/main" val="1084302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dsayce.com/social-media/tweets-day/"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wrap="square" anchor="b">
            <a:noAutofit/>
          </a:bodyPr>
          <a:lstStyle/>
          <a:p>
            <a:r>
              <a:rPr lang="en-US" sz="3600" dirty="0">
                <a:solidFill>
                  <a:schemeClr val="tx1"/>
                </a:solidFill>
              </a:rPr>
              <a:t>Detecting Hate Speech against Immigrants and Women on Twitter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Muhamad Irfan Hafiz Bin Muhamad Hanafi</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24F0A-1804-4748-9F35-13A986BB0E76}"/>
              </a:ext>
            </a:extLst>
          </p:cNvPr>
          <p:cNvSpPr>
            <a:spLocks noGrp="1"/>
          </p:cNvSpPr>
          <p:nvPr>
            <p:ph type="title"/>
          </p:nvPr>
        </p:nvSpPr>
        <p:spPr>
          <a:xfrm>
            <a:off x="1097280" y="286603"/>
            <a:ext cx="10058400" cy="1450757"/>
          </a:xfrm>
        </p:spPr>
        <p:txBody>
          <a:bodyPr>
            <a:normAutofit/>
          </a:bodyPr>
          <a:lstStyle/>
          <a:p>
            <a:pPr lvl="0"/>
            <a:r>
              <a:rPr lang="en-MY" sz="4800" dirty="0"/>
              <a:t>What is Hate Speech?</a:t>
            </a:r>
            <a:endParaRPr lang="en-US" sz="4800" dirty="0"/>
          </a:p>
        </p:txBody>
      </p:sp>
      <p:cxnSp>
        <p:nvCxnSpPr>
          <p:cNvPr id="16" name="Straight Connector 11">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5F79FF7B-4FEE-4D5E-8662-BFE96414A348}"/>
              </a:ext>
            </a:extLst>
          </p:cNvPr>
          <p:cNvGraphicFramePr>
            <a:graphicFrameLocks noGrp="1"/>
          </p:cNvGraphicFramePr>
          <p:nvPr>
            <p:ph idx="1"/>
            <p:extLst>
              <p:ext uri="{D42A27DB-BD31-4B8C-83A1-F6EECF244321}">
                <p14:modId xmlns:p14="http://schemas.microsoft.com/office/powerpoint/2010/main" val="284997125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5908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2306-A7B2-4D16-812F-337EA2DB0F75}"/>
              </a:ext>
            </a:extLst>
          </p:cNvPr>
          <p:cNvSpPr>
            <a:spLocks noGrp="1"/>
          </p:cNvSpPr>
          <p:nvPr>
            <p:ph type="title"/>
          </p:nvPr>
        </p:nvSpPr>
        <p:spPr/>
        <p:txBody>
          <a:bodyPr>
            <a:normAutofit/>
          </a:bodyPr>
          <a:lstStyle/>
          <a:p>
            <a:r>
              <a:rPr lang="en-MY" sz="3600" dirty="0"/>
              <a:t>Guidelines</a:t>
            </a:r>
          </a:p>
        </p:txBody>
      </p:sp>
      <p:sp>
        <p:nvSpPr>
          <p:cNvPr id="3" name="Content Placeholder 2">
            <a:extLst>
              <a:ext uri="{FF2B5EF4-FFF2-40B4-BE49-F238E27FC236}">
                <a16:creationId xmlns:a16="http://schemas.microsoft.com/office/drawing/2014/main" id="{17C14991-C1D3-49D8-804A-8D0F2BC2864E}"/>
              </a:ext>
            </a:extLst>
          </p:cNvPr>
          <p:cNvSpPr>
            <a:spLocks noGrp="1"/>
          </p:cNvSpPr>
          <p:nvPr>
            <p:ph idx="1"/>
          </p:nvPr>
        </p:nvSpPr>
        <p:spPr/>
        <p:txBody>
          <a:bodyPr>
            <a:normAutofit/>
          </a:bodyPr>
          <a:lstStyle/>
          <a:p>
            <a:pPr>
              <a:buFont typeface="Arial" panose="020B0604020202020204" pitchFamily="34" charset="0"/>
              <a:buChar char="•"/>
            </a:pPr>
            <a:r>
              <a:rPr lang="en-MY" dirty="0"/>
              <a:t>Message </a:t>
            </a:r>
            <a:r>
              <a:rPr lang="en-MY" i="1" dirty="0"/>
              <a:t>must </a:t>
            </a:r>
            <a:r>
              <a:rPr lang="en-MY" dirty="0"/>
              <a:t>have </a:t>
            </a:r>
            <a:r>
              <a:rPr lang="en-MY" b="1" dirty="0"/>
              <a:t>immigrants/refugees/women </a:t>
            </a:r>
            <a:r>
              <a:rPr lang="en-MY" dirty="0"/>
              <a:t>or individuals </a:t>
            </a:r>
            <a:r>
              <a:rPr lang="en-MY"/>
              <a:t>that are </a:t>
            </a:r>
            <a:r>
              <a:rPr lang="en-MY" dirty="0"/>
              <a:t>considered to be part of that group to be the </a:t>
            </a:r>
            <a:r>
              <a:rPr lang="en-MY" i="1" dirty="0"/>
              <a:t>main target</a:t>
            </a:r>
          </a:p>
          <a:p>
            <a:pPr>
              <a:buFont typeface="Arial" panose="020B0604020202020204" pitchFamily="34" charset="0"/>
              <a:buChar char="•"/>
            </a:pPr>
            <a:r>
              <a:rPr lang="en-MY" dirty="0"/>
              <a:t>Content should include messages that spreads, incites, promotes or justifies hatred or violence towards the target or a message that aims at dehumanizing, hurting or intimidating the target.</a:t>
            </a:r>
          </a:p>
          <a:p>
            <a:pPr marL="0" indent="0">
              <a:buNone/>
            </a:pPr>
            <a:r>
              <a:rPr lang="en-GB" dirty="0"/>
              <a:t>  The presence of both aspects is essential to whether the data considers a tweet hateful or not</a:t>
            </a:r>
            <a:endParaRPr lang="en-MY" dirty="0"/>
          </a:p>
        </p:txBody>
      </p:sp>
    </p:spTree>
    <p:extLst>
      <p:ext uri="{BB962C8B-B14F-4D97-AF65-F5344CB8AC3E}">
        <p14:creationId xmlns:p14="http://schemas.microsoft.com/office/powerpoint/2010/main" val="390184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2306-A7B2-4D16-812F-337EA2DB0F75}"/>
              </a:ext>
            </a:extLst>
          </p:cNvPr>
          <p:cNvSpPr>
            <a:spLocks noGrp="1"/>
          </p:cNvSpPr>
          <p:nvPr>
            <p:ph type="title"/>
          </p:nvPr>
        </p:nvSpPr>
        <p:spPr/>
        <p:txBody>
          <a:bodyPr>
            <a:normAutofit/>
          </a:bodyPr>
          <a:lstStyle/>
          <a:p>
            <a:r>
              <a:rPr lang="en-MY" sz="3600" dirty="0"/>
              <a:t>Guidelines</a:t>
            </a:r>
          </a:p>
        </p:txBody>
      </p:sp>
      <p:sp>
        <p:nvSpPr>
          <p:cNvPr id="3" name="Content Placeholder 2">
            <a:extLst>
              <a:ext uri="{FF2B5EF4-FFF2-40B4-BE49-F238E27FC236}">
                <a16:creationId xmlns:a16="http://schemas.microsoft.com/office/drawing/2014/main" id="{17C14991-C1D3-49D8-804A-8D0F2BC2864E}"/>
              </a:ext>
            </a:extLst>
          </p:cNvPr>
          <p:cNvSpPr>
            <a:spLocks noGrp="1"/>
          </p:cNvSpPr>
          <p:nvPr>
            <p:ph idx="1"/>
          </p:nvPr>
        </p:nvSpPr>
        <p:spPr/>
        <p:txBody>
          <a:bodyPr>
            <a:normAutofit/>
          </a:bodyPr>
          <a:lstStyle/>
          <a:p>
            <a:pPr marL="0" indent="0">
              <a:buNone/>
            </a:pPr>
            <a:r>
              <a:rPr lang="en-MY" dirty="0"/>
              <a:t>Target Language Labelling</a:t>
            </a:r>
          </a:p>
          <a:p>
            <a:pPr>
              <a:buFont typeface="Arial" panose="020B0604020202020204" pitchFamily="34" charset="0"/>
              <a:buChar char="•"/>
            </a:pPr>
            <a:r>
              <a:rPr lang="en-MY" dirty="0"/>
              <a:t> A message can be considered as targeted towards an </a:t>
            </a:r>
            <a:r>
              <a:rPr lang="en-MY" b="1" i="1" dirty="0"/>
              <a:t>Individual </a:t>
            </a:r>
            <a:r>
              <a:rPr lang="en-MY" dirty="0"/>
              <a:t>or </a:t>
            </a:r>
            <a:r>
              <a:rPr lang="en-MY" b="1" i="1" dirty="0"/>
              <a:t>Generic </a:t>
            </a:r>
          </a:p>
          <a:p>
            <a:pPr lvl="1">
              <a:buFont typeface="Arial" panose="020B0604020202020204" pitchFamily="34" charset="0"/>
              <a:buChar char="•"/>
            </a:pPr>
            <a:r>
              <a:rPr lang="en-MY" b="1" dirty="0"/>
              <a:t>Individual: </a:t>
            </a:r>
            <a:r>
              <a:rPr lang="en-MY" dirty="0"/>
              <a:t>Unwelcome and Offensive messages purposely sent to a specific individual person</a:t>
            </a:r>
          </a:p>
          <a:p>
            <a:pPr lvl="1">
              <a:buFont typeface="Arial" panose="020B0604020202020204" pitchFamily="34" charset="0"/>
              <a:buChar char="•"/>
            </a:pPr>
            <a:r>
              <a:rPr lang="en-MY" b="1" dirty="0"/>
              <a:t>Generic: </a:t>
            </a:r>
            <a:r>
              <a:rPr lang="en-MY" dirty="0"/>
              <a:t>Messages intentionally posted to many potential victims belonging to a social group (immigrants, refugees, feminists)</a:t>
            </a:r>
          </a:p>
        </p:txBody>
      </p:sp>
    </p:spTree>
    <p:extLst>
      <p:ext uri="{BB962C8B-B14F-4D97-AF65-F5344CB8AC3E}">
        <p14:creationId xmlns:p14="http://schemas.microsoft.com/office/powerpoint/2010/main" val="2487992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2306-A7B2-4D16-812F-337EA2DB0F75}"/>
              </a:ext>
            </a:extLst>
          </p:cNvPr>
          <p:cNvSpPr>
            <a:spLocks noGrp="1"/>
          </p:cNvSpPr>
          <p:nvPr>
            <p:ph type="title"/>
          </p:nvPr>
        </p:nvSpPr>
        <p:spPr/>
        <p:txBody>
          <a:bodyPr>
            <a:normAutofit/>
          </a:bodyPr>
          <a:lstStyle/>
          <a:p>
            <a:r>
              <a:rPr lang="en-MY" sz="3600" dirty="0"/>
              <a:t>Guidelines</a:t>
            </a:r>
          </a:p>
        </p:txBody>
      </p:sp>
      <p:sp>
        <p:nvSpPr>
          <p:cNvPr id="3" name="Content Placeholder 2">
            <a:extLst>
              <a:ext uri="{FF2B5EF4-FFF2-40B4-BE49-F238E27FC236}">
                <a16:creationId xmlns:a16="http://schemas.microsoft.com/office/drawing/2014/main" id="{17C14991-C1D3-49D8-804A-8D0F2BC2864E}"/>
              </a:ext>
            </a:extLst>
          </p:cNvPr>
          <p:cNvSpPr>
            <a:spLocks noGrp="1"/>
          </p:cNvSpPr>
          <p:nvPr>
            <p:ph idx="1"/>
          </p:nvPr>
        </p:nvSpPr>
        <p:spPr/>
        <p:txBody>
          <a:bodyPr>
            <a:normAutofit/>
          </a:bodyPr>
          <a:lstStyle/>
          <a:p>
            <a:pPr marL="0" indent="0">
              <a:buNone/>
            </a:pPr>
            <a:r>
              <a:rPr lang="en-MY" dirty="0"/>
              <a:t>Aggressive Language Labelling</a:t>
            </a:r>
          </a:p>
          <a:p>
            <a:pPr>
              <a:buFont typeface="Arial" panose="020B0604020202020204" pitchFamily="34" charset="0"/>
              <a:buChar char="•"/>
            </a:pPr>
            <a:r>
              <a:rPr lang="en-MY" dirty="0"/>
              <a:t> A message is considered aggressive if it presents, incites, threatens, suggests or alludes to:</a:t>
            </a:r>
          </a:p>
          <a:p>
            <a:pPr lvl="1">
              <a:buFont typeface="Arial" panose="020B0604020202020204" pitchFamily="34" charset="0"/>
              <a:buChar char="•"/>
            </a:pPr>
            <a:r>
              <a:rPr lang="en-MY" dirty="0"/>
              <a:t>Attitudes, Violent Actions, Hostility or Commission of Offences against the target</a:t>
            </a:r>
          </a:p>
          <a:p>
            <a:pPr lvl="1">
              <a:buFont typeface="Arial" panose="020B0604020202020204" pitchFamily="34" charset="0"/>
              <a:buChar char="•"/>
            </a:pPr>
            <a:r>
              <a:rPr lang="en-MY" dirty="0"/>
              <a:t>Justify or Legitimize an aggressive action against the target</a:t>
            </a:r>
          </a:p>
        </p:txBody>
      </p:sp>
    </p:spTree>
    <p:extLst>
      <p:ext uri="{BB962C8B-B14F-4D97-AF65-F5344CB8AC3E}">
        <p14:creationId xmlns:p14="http://schemas.microsoft.com/office/powerpoint/2010/main" val="2813058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2306-A7B2-4D16-812F-337EA2DB0F75}"/>
              </a:ext>
            </a:extLst>
          </p:cNvPr>
          <p:cNvSpPr>
            <a:spLocks noGrp="1"/>
          </p:cNvSpPr>
          <p:nvPr>
            <p:ph type="title"/>
          </p:nvPr>
        </p:nvSpPr>
        <p:spPr/>
        <p:txBody>
          <a:bodyPr>
            <a:normAutofit/>
          </a:bodyPr>
          <a:lstStyle/>
          <a:p>
            <a:r>
              <a:rPr lang="en-MY" sz="3600" dirty="0"/>
              <a:t>Examples</a:t>
            </a:r>
          </a:p>
        </p:txBody>
      </p:sp>
      <p:sp>
        <p:nvSpPr>
          <p:cNvPr id="3" name="Content Placeholder 2">
            <a:extLst>
              <a:ext uri="{FF2B5EF4-FFF2-40B4-BE49-F238E27FC236}">
                <a16:creationId xmlns:a16="http://schemas.microsoft.com/office/drawing/2014/main" id="{17C14991-C1D3-49D8-804A-8D0F2BC2864E}"/>
              </a:ext>
            </a:extLst>
          </p:cNvPr>
          <p:cNvSpPr>
            <a:spLocks noGrp="1"/>
          </p:cNvSpPr>
          <p:nvPr>
            <p:ph idx="1"/>
          </p:nvPr>
        </p:nvSpPr>
        <p:spPr>
          <a:xfrm>
            <a:off x="1097280" y="2108201"/>
            <a:ext cx="10058400" cy="3760891"/>
          </a:xfrm>
        </p:spPr>
        <p:txBody>
          <a:bodyPr>
            <a:normAutofit fontScale="85000" lnSpcReduction="20000"/>
          </a:bodyPr>
          <a:lstStyle/>
          <a:p>
            <a:pPr marL="0" indent="0">
              <a:buNone/>
            </a:pPr>
            <a:r>
              <a:rPr lang="en-MY" dirty="0"/>
              <a:t>Immigrants:</a:t>
            </a:r>
          </a:p>
          <a:p>
            <a:pPr marL="0" indent="0">
              <a:buNone/>
            </a:pPr>
            <a:r>
              <a:rPr lang="en-MY" b="1" dirty="0"/>
              <a:t>Hateful but not aggressive, Generic:</a:t>
            </a:r>
          </a:p>
          <a:p>
            <a:pPr marL="0" indent="0">
              <a:buNone/>
            </a:pPr>
            <a:r>
              <a:rPr lang="en-MY" dirty="0"/>
              <a:t>“@UNITED how about donating flights to deport the Invaders back to their homeland. #DeportThemAll”</a:t>
            </a:r>
          </a:p>
          <a:p>
            <a:pPr marL="0" indent="0">
              <a:buNone/>
            </a:pPr>
            <a:r>
              <a:rPr lang="en-MY" b="1" dirty="0"/>
              <a:t>Hateful but not aggressive, Individual:</a:t>
            </a:r>
          </a:p>
          <a:p>
            <a:pPr marL="0" indent="0">
              <a:buNone/>
            </a:pPr>
            <a:r>
              <a:rPr lang="en-MY" dirty="0"/>
              <a:t>“You are a scrounger/soldier coming to create a caliphate or create chaos. Go home, look after your girlfriends/wives/kids. The last thing you are, are a refugee! Bugger off! Bye, bey, cheers</a:t>
            </a:r>
            <a:r>
              <a:rPr lang="en-MY" i="1" dirty="0"/>
              <a:t>....</a:t>
            </a:r>
          </a:p>
          <a:p>
            <a:pPr marL="0" indent="0">
              <a:buNone/>
            </a:pPr>
            <a:r>
              <a:rPr lang="en-MY" sz="1600" b="1" dirty="0"/>
              <a:t>Not Hateful:</a:t>
            </a:r>
          </a:p>
          <a:p>
            <a:pPr marL="0" indent="0">
              <a:buNone/>
            </a:pPr>
            <a:r>
              <a:rPr lang="en-MY" sz="1600" dirty="0"/>
              <a:t>“Hundreds of Syrian refugees started crossing the border from Lebanon on Saturday.”</a:t>
            </a:r>
          </a:p>
          <a:p>
            <a:pPr marL="0" indent="0">
              <a:buNone/>
            </a:pPr>
            <a:r>
              <a:rPr lang="en-MY" sz="1600" dirty="0"/>
              <a:t>“@USER Ireland is a neutral and independent country which is NOT part of any military alliance. Please do not forget that and act like Ireland is a vassal state of the UK or the EU. PLEASE DO NOT ENGAGE IN STUPID and DAMAGING ACTIONS AGAINST RUSSIA. Keep good relations with Russia!”</a:t>
            </a:r>
          </a:p>
          <a:p>
            <a:pPr marL="0" indent="0">
              <a:buNone/>
            </a:pPr>
            <a:endParaRPr lang="en-MY" sz="1600" dirty="0"/>
          </a:p>
        </p:txBody>
      </p:sp>
    </p:spTree>
    <p:extLst>
      <p:ext uri="{BB962C8B-B14F-4D97-AF65-F5344CB8AC3E}">
        <p14:creationId xmlns:p14="http://schemas.microsoft.com/office/powerpoint/2010/main" val="1682972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0720-E719-4265-81D6-D28AFC49BD93}"/>
              </a:ext>
            </a:extLst>
          </p:cNvPr>
          <p:cNvSpPr>
            <a:spLocks noGrp="1"/>
          </p:cNvSpPr>
          <p:nvPr>
            <p:ph type="title"/>
          </p:nvPr>
        </p:nvSpPr>
        <p:spPr/>
        <p:txBody>
          <a:bodyPr>
            <a:normAutofit/>
          </a:bodyPr>
          <a:lstStyle/>
          <a:p>
            <a:r>
              <a:rPr lang="en-MY" sz="3600" dirty="0"/>
              <a:t>Examples</a:t>
            </a:r>
          </a:p>
        </p:txBody>
      </p:sp>
      <p:sp>
        <p:nvSpPr>
          <p:cNvPr id="3" name="Content Placeholder 2">
            <a:extLst>
              <a:ext uri="{FF2B5EF4-FFF2-40B4-BE49-F238E27FC236}">
                <a16:creationId xmlns:a16="http://schemas.microsoft.com/office/drawing/2014/main" id="{0EE2199A-7844-43D2-824F-BC5C314AED65}"/>
              </a:ext>
            </a:extLst>
          </p:cNvPr>
          <p:cNvSpPr>
            <a:spLocks noGrp="1"/>
          </p:cNvSpPr>
          <p:nvPr>
            <p:ph idx="1"/>
          </p:nvPr>
        </p:nvSpPr>
        <p:spPr/>
        <p:txBody>
          <a:bodyPr>
            <a:normAutofit fontScale="92500" lnSpcReduction="20000"/>
          </a:bodyPr>
          <a:lstStyle/>
          <a:p>
            <a:pPr marL="0" indent="0">
              <a:buNone/>
            </a:pPr>
            <a:r>
              <a:rPr lang="en-MY" sz="1800" dirty="0"/>
              <a:t>Women:</a:t>
            </a:r>
          </a:p>
          <a:p>
            <a:pPr>
              <a:buFont typeface="Arial" panose="020B0604020202020204" pitchFamily="34" charset="0"/>
              <a:buChar char="•"/>
            </a:pPr>
            <a:r>
              <a:rPr lang="en-MY" sz="1800" dirty="0"/>
              <a:t>Individual</a:t>
            </a:r>
          </a:p>
          <a:p>
            <a:pPr lvl="1">
              <a:buFont typeface="Arial" panose="020B0604020202020204" pitchFamily="34" charset="0"/>
              <a:buChar char="•"/>
            </a:pPr>
            <a:r>
              <a:rPr lang="en-MY" sz="1600" dirty="0"/>
              <a:t>“Punch that girl right in the skank”</a:t>
            </a:r>
          </a:p>
          <a:p>
            <a:pPr lvl="1">
              <a:buFont typeface="Arial" panose="020B0604020202020204" pitchFamily="34" charset="0"/>
              <a:buChar char="•"/>
            </a:pPr>
            <a:r>
              <a:rPr lang="en-MY" sz="1600" dirty="0"/>
              <a:t>“@USER You </a:t>
            </a:r>
            <a:r>
              <a:rPr lang="en-MY" sz="1600" dirty="0" err="1"/>
              <a:t>ain’t</a:t>
            </a:r>
            <a:r>
              <a:rPr lang="en-MY" sz="1600" dirty="0"/>
              <a:t> shit bitch shut your whore mouth”</a:t>
            </a:r>
            <a:endParaRPr lang="en-MY" sz="1800" dirty="0"/>
          </a:p>
          <a:p>
            <a:pPr>
              <a:buFont typeface="Arial" panose="020B0604020202020204" pitchFamily="34" charset="0"/>
              <a:buChar char="•"/>
            </a:pPr>
            <a:r>
              <a:rPr lang="en-MY" sz="1800" dirty="0"/>
              <a:t>Generic:</a:t>
            </a:r>
          </a:p>
          <a:p>
            <a:pPr lvl="1">
              <a:buFont typeface="Arial" panose="020B0604020202020204" pitchFamily="34" charset="0"/>
              <a:buChar char="•"/>
            </a:pPr>
            <a:r>
              <a:rPr lang="en-MY" sz="1600" dirty="0"/>
              <a:t>“Fucking clueless women should stay in the kitchen and not ruin a good man’s name”</a:t>
            </a:r>
          </a:p>
          <a:p>
            <a:pPr lvl="1">
              <a:buFont typeface="Arial" panose="020B0604020202020204" pitchFamily="34" charset="0"/>
              <a:buChar char="•"/>
            </a:pPr>
            <a:r>
              <a:rPr lang="en-MY" sz="1600" dirty="0"/>
              <a:t>“sucking my own dick cause women are stupid”</a:t>
            </a:r>
          </a:p>
          <a:p>
            <a:pPr lvl="1">
              <a:buFont typeface="Arial" panose="020B0604020202020204" pitchFamily="34" charset="0"/>
              <a:buChar char="•"/>
            </a:pPr>
            <a:r>
              <a:rPr lang="en-MY" sz="1600" dirty="0"/>
              <a:t>Not all men are trash. But if you always pick the ones who are trash, or treat you like trash, then </a:t>
            </a:r>
            <a:r>
              <a:rPr lang="en-MY" sz="1600" dirty="0" err="1"/>
              <a:t>ya</a:t>
            </a:r>
            <a:r>
              <a:rPr lang="en-MY" sz="1600" dirty="0"/>
              <a:t> you’ll learn to hate them for sure!</a:t>
            </a:r>
            <a:endParaRPr lang="en-MY" sz="1800" dirty="0"/>
          </a:p>
          <a:p>
            <a:pPr>
              <a:buFont typeface="Arial" panose="020B0604020202020204" pitchFamily="34" charset="0"/>
              <a:buChar char="•"/>
            </a:pPr>
            <a:r>
              <a:rPr lang="en-MY" sz="1800" dirty="0"/>
              <a:t>Not Misogynous:</a:t>
            </a:r>
          </a:p>
          <a:p>
            <a:pPr lvl="1">
              <a:buFont typeface="Arial" panose="020B0604020202020204" pitchFamily="34" charset="0"/>
              <a:buChar char="•"/>
            </a:pPr>
            <a:r>
              <a:rPr lang="en-MY" sz="1600" dirty="0"/>
              <a:t>“Ex-Teacher Please Not Guilty to Rape Charges”</a:t>
            </a:r>
          </a:p>
          <a:p>
            <a:pPr lvl="1">
              <a:buFont typeface="Arial" panose="020B0604020202020204" pitchFamily="34" charset="0"/>
              <a:buChar char="•"/>
            </a:pPr>
            <a:r>
              <a:rPr lang="en-MY" sz="1600" dirty="0"/>
              <a:t>“*You couldn’t possibly value a girl if you still refer to women as “bitch”*</a:t>
            </a:r>
            <a:r>
              <a:rPr lang="en-MY" sz="1600" i="1" dirty="0"/>
              <a:t>😒</a:t>
            </a:r>
            <a:r>
              <a:rPr lang="en-MY" sz="1600" dirty="0"/>
              <a:t>”</a:t>
            </a:r>
          </a:p>
          <a:p>
            <a:endParaRPr lang="en-MY" dirty="0"/>
          </a:p>
        </p:txBody>
      </p:sp>
    </p:spTree>
    <p:extLst>
      <p:ext uri="{BB962C8B-B14F-4D97-AF65-F5344CB8AC3E}">
        <p14:creationId xmlns:p14="http://schemas.microsoft.com/office/powerpoint/2010/main" val="278793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23299-4868-4A12-B159-A50EA5E6AC4D}"/>
              </a:ext>
            </a:extLst>
          </p:cNvPr>
          <p:cNvSpPr>
            <a:spLocks noGrp="1"/>
          </p:cNvSpPr>
          <p:nvPr>
            <p:ph type="title"/>
          </p:nvPr>
        </p:nvSpPr>
        <p:spPr>
          <a:xfrm>
            <a:off x="1097280" y="286603"/>
            <a:ext cx="10058400" cy="1450757"/>
          </a:xfrm>
        </p:spPr>
        <p:txBody>
          <a:bodyPr>
            <a:normAutofit/>
          </a:bodyPr>
          <a:lstStyle/>
          <a:p>
            <a:pPr lvl="0"/>
            <a:r>
              <a:rPr lang="en-GB" sz="2000" dirty="0"/>
              <a:t>List of Subjects that are </a:t>
            </a:r>
            <a:r>
              <a:rPr lang="en-GB" sz="2000" b="1" i="1" dirty="0"/>
              <a:t>NOT</a:t>
            </a:r>
            <a:r>
              <a:rPr lang="en-GB" sz="2000" dirty="0"/>
              <a:t> considered hate speech within the dataset</a:t>
            </a:r>
            <a:endParaRPr lang="en-US" sz="2000" dirty="0"/>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0C91DE8C-8261-4A6A-B2D5-C77C2709E3D9}"/>
              </a:ext>
            </a:extLst>
          </p:cNvPr>
          <p:cNvGraphicFramePr>
            <a:graphicFrameLocks noGrp="1"/>
          </p:cNvGraphicFramePr>
          <p:nvPr>
            <p:ph idx="1"/>
            <p:extLst>
              <p:ext uri="{D42A27DB-BD31-4B8C-83A1-F6EECF244321}">
                <p14:modId xmlns:p14="http://schemas.microsoft.com/office/powerpoint/2010/main" val="155484401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2044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4F0A-1804-4748-9F35-13A986BB0E76}"/>
              </a:ext>
            </a:extLst>
          </p:cNvPr>
          <p:cNvSpPr>
            <a:spLocks noGrp="1"/>
          </p:cNvSpPr>
          <p:nvPr>
            <p:ph type="title"/>
          </p:nvPr>
        </p:nvSpPr>
        <p:spPr/>
        <p:txBody>
          <a:bodyPr/>
          <a:lstStyle/>
          <a:p>
            <a:r>
              <a:rPr lang="en-MY" dirty="0"/>
              <a:t>Data Summary</a:t>
            </a:r>
          </a:p>
        </p:txBody>
      </p:sp>
      <p:sp>
        <p:nvSpPr>
          <p:cNvPr id="3" name="Content Placeholder 2">
            <a:extLst>
              <a:ext uri="{FF2B5EF4-FFF2-40B4-BE49-F238E27FC236}">
                <a16:creationId xmlns:a16="http://schemas.microsoft.com/office/drawing/2014/main" id="{911FA928-7CCC-4033-8C8D-C692652A9840}"/>
              </a:ext>
            </a:extLst>
          </p:cNvPr>
          <p:cNvSpPr>
            <a:spLocks noGrp="1"/>
          </p:cNvSpPr>
          <p:nvPr>
            <p:ph idx="1"/>
          </p:nvPr>
        </p:nvSpPr>
        <p:spPr/>
        <p:txBody>
          <a:bodyPr>
            <a:normAutofit/>
          </a:bodyPr>
          <a:lstStyle/>
          <a:p>
            <a:r>
              <a:rPr lang="en-MY" dirty="0"/>
              <a:t>If Hate Speech(HS) occurs against a given target (Women or Immigrants) it is labelled as (1) and if not it is labelled as (0).</a:t>
            </a:r>
          </a:p>
          <a:p>
            <a:r>
              <a:rPr lang="en-MY" dirty="0"/>
              <a:t>If HS occurs, a binary value shows whether it is targeted to a generic group of people(0) or a specific individual(1)</a:t>
            </a:r>
          </a:p>
          <a:p>
            <a:r>
              <a:rPr lang="en-MY" dirty="0"/>
              <a:t>If HS Occurs, a binary value shows if the tweet is aggressive (1) or not (0)</a:t>
            </a:r>
          </a:p>
        </p:txBody>
      </p:sp>
    </p:spTree>
    <p:extLst>
      <p:ext uri="{BB962C8B-B14F-4D97-AF65-F5344CB8AC3E}">
        <p14:creationId xmlns:p14="http://schemas.microsoft.com/office/powerpoint/2010/main" val="3615779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5EC7-0DAC-42CB-9066-756A35119B8E}"/>
              </a:ext>
            </a:extLst>
          </p:cNvPr>
          <p:cNvSpPr>
            <a:spLocks noGrp="1"/>
          </p:cNvSpPr>
          <p:nvPr>
            <p:ph type="title"/>
          </p:nvPr>
        </p:nvSpPr>
        <p:spPr/>
        <p:txBody>
          <a:bodyPr/>
          <a:lstStyle/>
          <a:p>
            <a:r>
              <a:rPr lang="en-MY" dirty="0"/>
              <a:t>Data Summary</a:t>
            </a:r>
          </a:p>
        </p:txBody>
      </p:sp>
      <p:sp>
        <p:nvSpPr>
          <p:cNvPr id="3" name="Content Placeholder 2">
            <a:extLst>
              <a:ext uri="{FF2B5EF4-FFF2-40B4-BE49-F238E27FC236}">
                <a16:creationId xmlns:a16="http://schemas.microsoft.com/office/drawing/2014/main" id="{04202178-1C00-4F37-9F5B-3581BDE8416D}"/>
              </a:ext>
            </a:extLst>
          </p:cNvPr>
          <p:cNvSpPr>
            <a:spLocks noGrp="1"/>
          </p:cNvSpPr>
          <p:nvPr>
            <p:ph idx="1"/>
          </p:nvPr>
        </p:nvSpPr>
        <p:spPr/>
        <p:txBody>
          <a:bodyPr/>
          <a:lstStyle/>
          <a:p>
            <a:pPr algn="ctr"/>
            <a:r>
              <a:rPr lang="en-MY" dirty="0"/>
              <a:t>I am given three files</a:t>
            </a:r>
          </a:p>
          <a:p>
            <a:pPr algn="ctr">
              <a:buFont typeface="Arial" panose="020B0604020202020204" pitchFamily="34" charset="0"/>
              <a:buChar char="•"/>
            </a:pPr>
            <a:r>
              <a:rPr lang="en-MY" dirty="0"/>
              <a:t> hateval2019_en_dev</a:t>
            </a:r>
          </a:p>
          <a:p>
            <a:pPr algn="ctr">
              <a:buFont typeface="Arial" panose="020B0604020202020204" pitchFamily="34" charset="0"/>
              <a:buChar char="•"/>
            </a:pPr>
            <a:r>
              <a:rPr lang="en-MY" dirty="0"/>
              <a:t> hateval2019_en_test</a:t>
            </a:r>
          </a:p>
          <a:p>
            <a:pPr algn="ctr">
              <a:buFont typeface="Arial" panose="020B0604020202020204" pitchFamily="34" charset="0"/>
              <a:buChar char="•"/>
            </a:pPr>
            <a:r>
              <a:rPr lang="en-MY" dirty="0"/>
              <a:t> hateval2019_en_train</a:t>
            </a:r>
          </a:p>
          <a:p>
            <a:pPr marL="0" indent="0" algn="ctr">
              <a:buNone/>
            </a:pPr>
            <a:r>
              <a:rPr lang="en-MY" dirty="0"/>
              <a:t>I train my model with “hateval2019_en_train” and test it with “hateval2019_en_test”</a:t>
            </a:r>
          </a:p>
          <a:p>
            <a:pPr algn="ctr"/>
            <a:endParaRPr lang="en-MY" dirty="0"/>
          </a:p>
        </p:txBody>
      </p:sp>
    </p:spTree>
    <p:extLst>
      <p:ext uri="{BB962C8B-B14F-4D97-AF65-F5344CB8AC3E}">
        <p14:creationId xmlns:p14="http://schemas.microsoft.com/office/powerpoint/2010/main" val="3286556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3">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CA168-89B1-4676-984A-73A2A893C3D2}"/>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7400">
                <a:solidFill>
                  <a:schemeClr val="tx1">
                    <a:lumMod val="85000"/>
                    <a:lumOff val="15000"/>
                  </a:schemeClr>
                </a:solidFill>
              </a:rPr>
              <a:t>Demonstration</a:t>
            </a:r>
          </a:p>
        </p:txBody>
      </p:sp>
      <p:pic>
        <p:nvPicPr>
          <p:cNvPr id="23" name="Graphic 6" descr="Teacher">
            <a:extLst>
              <a:ext uri="{FF2B5EF4-FFF2-40B4-BE49-F238E27FC236}">
                <a16:creationId xmlns:a16="http://schemas.microsoft.com/office/drawing/2014/main" id="{A3EB6839-45BE-4738-8833-6B75A6E25F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24" name="Straight Connector 15">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17">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389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A187-88DC-42D7-A435-2656508582D1}"/>
              </a:ext>
            </a:extLst>
          </p:cNvPr>
          <p:cNvSpPr>
            <a:spLocks noGrp="1"/>
          </p:cNvSpPr>
          <p:nvPr>
            <p:ph type="title"/>
          </p:nvPr>
        </p:nvSpPr>
        <p:spPr/>
        <p:txBody>
          <a:bodyPr/>
          <a:lstStyle/>
          <a:p>
            <a:r>
              <a:rPr lang="en-MY" dirty="0"/>
              <a:t>Introduction</a:t>
            </a:r>
          </a:p>
        </p:txBody>
      </p:sp>
      <p:sp>
        <p:nvSpPr>
          <p:cNvPr id="3" name="Content Placeholder 2">
            <a:extLst>
              <a:ext uri="{FF2B5EF4-FFF2-40B4-BE49-F238E27FC236}">
                <a16:creationId xmlns:a16="http://schemas.microsoft.com/office/drawing/2014/main" id="{02669E54-2383-4A4C-A3D7-E5D316C34606}"/>
              </a:ext>
            </a:extLst>
          </p:cNvPr>
          <p:cNvSpPr>
            <a:spLocks noGrp="1"/>
          </p:cNvSpPr>
          <p:nvPr>
            <p:ph idx="1"/>
          </p:nvPr>
        </p:nvSpPr>
        <p:spPr/>
        <p:txBody>
          <a:bodyPr/>
          <a:lstStyle/>
          <a:p>
            <a:r>
              <a:rPr lang="en-MY" dirty="0"/>
              <a:t>This project is based on the </a:t>
            </a:r>
            <a:r>
              <a:rPr lang="en-MY" dirty="0" err="1"/>
              <a:t>SemEval</a:t>
            </a:r>
            <a:r>
              <a:rPr lang="en-MY" dirty="0"/>
              <a:t> 2019 Task5 – Multilingual Detection of Hate.</a:t>
            </a:r>
          </a:p>
          <a:p>
            <a:pPr marL="0" indent="0">
              <a:buNone/>
            </a:pPr>
            <a:r>
              <a:rPr lang="en-MY" dirty="0"/>
              <a:t>My aim is to create a machine learning model that can:</a:t>
            </a:r>
          </a:p>
          <a:p>
            <a:pPr marL="457200" indent="-457200">
              <a:buAutoNum type="arabicPeriod"/>
            </a:pPr>
            <a:r>
              <a:rPr lang="en-MY" dirty="0"/>
              <a:t>Predict if a tweet is hateful or not</a:t>
            </a:r>
          </a:p>
          <a:p>
            <a:pPr marL="457200" indent="-457200">
              <a:buAutoNum type="arabicPeriod"/>
            </a:pPr>
            <a:r>
              <a:rPr lang="en-MY" dirty="0"/>
              <a:t>If Hateful, predict if the given tweet is target to an individual or a group</a:t>
            </a:r>
          </a:p>
          <a:p>
            <a:pPr marL="457200" indent="-457200">
              <a:buAutoNum type="arabicPeriod"/>
            </a:pPr>
            <a:r>
              <a:rPr lang="en-MY" dirty="0"/>
              <a:t>If Hateful, predict if the given tweet is aggressive or not aggressive</a:t>
            </a:r>
          </a:p>
          <a:p>
            <a:pPr>
              <a:buFontTx/>
              <a:buChar char="-"/>
            </a:pPr>
            <a:endParaRPr lang="en-MY" dirty="0"/>
          </a:p>
        </p:txBody>
      </p:sp>
    </p:spTree>
    <p:extLst>
      <p:ext uri="{BB962C8B-B14F-4D97-AF65-F5344CB8AC3E}">
        <p14:creationId xmlns:p14="http://schemas.microsoft.com/office/powerpoint/2010/main" val="2731466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021-05-14_10-54-07">
            <a:hlinkClick r:id="" action="ppaction://media"/>
            <a:extLst>
              <a:ext uri="{FF2B5EF4-FFF2-40B4-BE49-F238E27FC236}">
                <a16:creationId xmlns:a16="http://schemas.microsoft.com/office/drawing/2014/main" id="{3D08F68E-34D5-4884-83EE-F975F013AF3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32243" y="905933"/>
            <a:ext cx="8959517" cy="5039728"/>
          </a:xfrm>
          <a:prstGeom prst="rect">
            <a:avLst/>
          </a:prstGeom>
        </p:spPr>
      </p:pic>
    </p:spTree>
    <p:extLst>
      <p:ext uri="{BB962C8B-B14F-4D97-AF65-F5344CB8AC3E}">
        <p14:creationId xmlns:p14="http://schemas.microsoft.com/office/powerpoint/2010/main" val="367041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1ACBB5-83E8-4575-9BE2-2EC6B6EA706E}"/>
              </a:ext>
            </a:extLst>
          </p:cNvPr>
          <p:cNvSpPr>
            <a:spLocks noGrp="1"/>
          </p:cNvSpPr>
          <p:nvPr>
            <p:ph type="title"/>
          </p:nvPr>
        </p:nvSpPr>
        <p:spPr>
          <a:xfrm>
            <a:off x="1097280" y="286603"/>
            <a:ext cx="10058400" cy="1450757"/>
          </a:xfrm>
        </p:spPr>
        <p:txBody>
          <a:bodyPr>
            <a:normAutofit/>
          </a:bodyPr>
          <a:lstStyle/>
          <a:p>
            <a:r>
              <a:rPr lang="en-MY" dirty="0"/>
              <a:t>Methodology</a:t>
            </a:r>
          </a:p>
        </p:txBody>
      </p:sp>
      <p:cxnSp>
        <p:nvCxnSpPr>
          <p:cNvPr id="33" name="Straight Connector 19">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21">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FE4CE025-2E99-468B-83BF-0C60CFF2C604}"/>
              </a:ext>
            </a:extLst>
          </p:cNvPr>
          <p:cNvGraphicFramePr>
            <a:graphicFrameLocks noGrp="1"/>
          </p:cNvGraphicFramePr>
          <p:nvPr>
            <p:ph idx="1"/>
            <p:extLst>
              <p:ext uri="{D42A27DB-BD31-4B8C-83A1-F6EECF244321}">
                <p14:modId xmlns:p14="http://schemas.microsoft.com/office/powerpoint/2010/main" val="31784092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7303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22765-7BCD-4AE3-B0C3-1EBAFCC4C364}"/>
              </a:ext>
            </a:extLst>
          </p:cNvPr>
          <p:cNvSpPr>
            <a:spLocks noGrp="1"/>
          </p:cNvSpPr>
          <p:nvPr>
            <p:ph type="title"/>
          </p:nvPr>
        </p:nvSpPr>
        <p:spPr/>
        <p:txBody>
          <a:bodyPr/>
          <a:lstStyle/>
          <a:p>
            <a:r>
              <a:rPr lang="en-MY" dirty="0"/>
              <a:t>Metrics</a:t>
            </a:r>
          </a:p>
        </p:txBody>
      </p:sp>
      <p:sp>
        <p:nvSpPr>
          <p:cNvPr id="3" name="Content Placeholder 2">
            <a:extLst>
              <a:ext uri="{FF2B5EF4-FFF2-40B4-BE49-F238E27FC236}">
                <a16:creationId xmlns:a16="http://schemas.microsoft.com/office/drawing/2014/main" id="{4A7B6FC2-A04A-4622-9F42-3A5066984C90}"/>
              </a:ext>
            </a:extLst>
          </p:cNvPr>
          <p:cNvSpPr>
            <a:spLocks noGrp="1"/>
          </p:cNvSpPr>
          <p:nvPr>
            <p:ph idx="1"/>
          </p:nvPr>
        </p:nvSpPr>
        <p:spPr/>
        <p:txBody>
          <a:bodyPr>
            <a:normAutofit/>
          </a:bodyPr>
          <a:lstStyle/>
          <a:p>
            <a:r>
              <a:rPr lang="en-MY" dirty="0"/>
              <a:t>Imagine there are 15 animals, 6 dogs and 9 cats</a:t>
            </a:r>
          </a:p>
          <a:p>
            <a:r>
              <a:rPr lang="en-MY" dirty="0"/>
              <a:t>You have a pre-trained model that can identifies cats</a:t>
            </a:r>
          </a:p>
          <a:p>
            <a:r>
              <a:rPr lang="en-MY" dirty="0"/>
              <a:t>The model guessed 9 animals as cats, 6 are actually cats (true positive) and 3 cats were missed (false negative)</a:t>
            </a:r>
          </a:p>
        </p:txBody>
      </p:sp>
    </p:spTree>
    <p:extLst>
      <p:ext uri="{BB962C8B-B14F-4D97-AF65-F5344CB8AC3E}">
        <p14:creationId xmlns:p14="http://schemas.microsoft.com/office/powerpoint/2010/main" val="2233991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22765-7BCD-4AE3-B0C3-1EBAFCC4C364}"/>
              </a:ext>
            </a:extLst>
          </p:cNvPr>
          <p:cNvSpPr>
            <a:spLocks noGrp="1"/>
          </p:cNvSpPr>
          <p:nvPr>
            <p:ph type="title"/>
          </p:nvPr>
        </p:nvSpPr>
        <p:spPr/>
        <p:txBody>
          <a:bodyPr/>
          <a:lstStyle/>
          <a:p>
            <a:r>
              <a:rPr lang="en-MY" dirty="0"/>
              <a:t>Metrics</a:t>
            </a:r>
          </a:p>
        </p:txBody>
      </p:sp>
      <p:sp>
        <p:nvSpPr>
          <p:cNvPr id="3" name="Content Placeholder 2">
            <a:extLst>
              <a:ext uri="{FF2B5EF4-FFF2-40B4-BE49-F238E27FC236}">
                <a16:creationId xmlns:a16="http://schemas.microsoft.com/office/drawing/2014/main" id="{4A7B6FC2-A04A-4622-9F42-3A5066984C90}"/>
              </a:ext>
            </a:extLst>
          </p:cNvPr>
          <p:cNvSpPr>
            <a:spLocks noGrp="1"/>
          </p:cNvSpPr>
          <p:nvPr>
            <p:ph idx="1"/>
          </p:nvPr>
        </p:nvSpPr>
        <p:spPr/>
        <p:txBody>
          <a:bodyPr>
            <a:normAutofit/>
          </a:bodyPr>
          <a:lstStyle/>
          <a:p>
            <a:r>
              <a:rPr lang="en-MY" dirty="0"/>
              <a:t>Accuracy</a:t>
            </a:r>
          </a:p>
          <a:p>
            <a:r>
              <a:rPr lang="en-MY" dirty="0"/>
              <a:t>Number of correct predictions / total number of predictions, Accuracy would be 12/15</a:t>
            </a:r>
          </a:p>
          <a:p>
            <a:r>
              <a:rPr lang="en-MY" dirty="0"/>
              <a:t>Precision</a:t>
            </a:r>
          </a:p>
          <a:p>
            <a:r>
              <a:rPr lang="en-MY" dirty="0"/>
              <a:t>The number of true positives within all the classified positives , Precision is 6/9 (true positives / all positives)</a:t>
            </a:r>
          </a:p>
          <a:p>
            <a:r>
              <a:rPr lang="en-MY" dirty="0"/>
              <a:t>Recall</a:t>
            </a:r>
          </a:p>
          <a:p>
            <a:r>
              <a:rPr lang="en-MY" dirty="0"/>
              <a:t>The number of true positives in all relevant elements, Recall is 6/9 (true positive / relevant elements)</a:t>
            </a:r>
          </a:p>
        </p:txBody>
      </p:sp>
    </p:spTree>
    <p:extLst>
      <p:ext uri="{BB962C8B-B14F-4D97-AF65-F5344CB8AC3E}">
        <p14:creationId xmlns:p14="http://schemas.microsoft.com/office/powerpoint/2010/main" val="4220485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D5F78-5663-443F-8E73-A3164DEB95A8}"/>
              </a:ext>
            </a:extLst>
          </p:cNvPr>
          <p:cNvSpPr>
            <a:spLocks noGrp="1"/>
          </p:cNvSpPr>
          <p:nvPr>
            <p:ph type="title"/>
          </p:nvPr>
        </p:nvSpPr>
        <p:spPr/>
        <p:txBody>
          <a:bodyPr/>
          <a:lstStyle/>
          <a:p>
            <a:r>
              <a:rPr lang="en-MY" dirty="0"/>
              <a:t>Metrics</a:t>
            </a:r>
          </a:p>
        </p:txBody>
      </p:sp>
      <p:sp>
        <p:nvSpPr>
          <p:cNvPr id="3" name="Content Placeholder 2">
            <a:extLst>
              <a:ext uri="{FF2B5EF4-FFF2-40B4-BE49-F238E27FC236}">
                <a16:creationId xmlns:a16="http://schemas.microsoft.com/office/drawing/2014/main" id="{DEF16047-D8F0-4DF8-984B-4BCC0DB23A89}"/>
              </a:ext>
            </a:extLst>
          </p:cNvPr>
          <p:cNvSpPr>
            <a:spLocks noGrp="1"/>
          </p:cNvSpPr>
          <p:nvPr>
            <p:ph idx="1"/>
          </p:nvPr>
        </p:nvSpPr>
        <p:spPr/>
        <p:txBody>
          <a:bodyPr>
            <a:normAutofit/>
          </a:bodyPr>
          <a:lstStyle/>
          <a:p>
            <a:r>
              <a:rPr lang="en-MY" dirty="0"/>
              <a:t>F1 Score</a:t>
            </a:r>
          </a:p>
          <a:p>
            <a:r>
              <a:rPr lang="en-MY" dirty="0"/>
              <a:t>The harmonic mean of the precision and recall, with its highest value being 1.0</a:t>
            </a:r>
          </a:p>
          <a:p>
            <a:r>
              <a:rPr lang="en-MY" dirty="0"/>
              <a:t>The goal is to have a score as close to 1.0 as possible</a:t>
            </a:r>
          </a:p>
          <a:p>
            <a:endParaRPr lang="en-MY" dirty="0"/>
          </a:p>
          <a:p>
            <a:r>
              <a:rPr lang="en-MY" dirty="0"/>
              <a:t>F1 Score = 2 * ( precision * recall / precision + recall )</a:t>
            </a:r>
          </a:p>
          <a:p>
            <a:r>
              <a:rPr lang="en-MY" dirty="0"/>
              <a:t>2 * ((6/9 * 6/9) / (6/9 + 6/9)) = 0.6666</a:t>
            </a:r>
          </a:p>
        </p:txBody>
      </p:sp>
    </p:spTree>
    <p:extLst>
      <p:ext uri="{BB962C8B-B14F-4D97-AF65-F5344CB8AC3E}">
        <p14:creationId xmlns:p14="http://schemas.microsoft.com/office/powerpoint/2010/main" val="1570856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E5AEB-C931-4271-A9BC-7E0903C83663}"/>
              </a:ext>
            </a:extLst>
          </p:cNvPr>
          <p:cNvSpPr>
            <a:spLocks noGrp="1"/>
          </p:cNvSpPr>
          <p:nvPr>
            <p:ph type="title"/>
          </p:nvPr>
        </p:nvSpPr>
        <p:spPr/>
        <p:txBody>
          <a:bodyPr/>
          <a:lstStyle/>
          <a:p>
            <a:r>
              <a:rPr lang="en-MY" dirty="0"/>
              <a:t>Metrics</a:t>
            </a:r>
          </a:p>
        </p:txBody>
      </p:sp>
      <p:sp>
        <p:nvSpPr>
          <p:cNvPr id="3" name="Content Placeholder 2">
            <a:extLst>
              <a:ext uri="{FF2B5EF4-FFF2-40B4-BE49-F238E27FC236}">
                <a16:creationId xmlns:a16="http://schemas.microsoft.com/office/drawing/2014/main" id="{5AFE934B-C97E-416F-9220-86FC4923F872}"/>
              </a:ext>
            </a:extLst>
          </p:cNvPr>
          <p:cNvSpPr>
            <a:spLocks noGrp="1"/>
          </p:cNvSpPr>
          <p:nvPr>
            <p:ph idx="1"/>
          </p:nvPr>
        </p:nvSpPr>
        <p:spPr/>
        <p:txBody>
          <a:bodyPr>
            <a:normAutofit fontScale="70000" lnSpcReduction="20000"/>
          </a:bodyPr>
          <a:lstStyle/>
          <a:p>
            <a:r>
              <a:rPr lang="en-MY" b="1" dirty="0"/>
              <a:t>True Positive Rate </a:t>
            </a:r>
            <a:r>
              <a:rPr lang="en-MY" dirty="0"/>
              <a:t>= True Positive / True Positive + False Negative</a:t>
            </a:r>
          </a:p>
          <a:p>
            <a:r>
              <a:rPr lang="en-MY" b="1" dirty="0"/>
              <a:t>False Positive Rate </a:t>
            </a:r>
            <a:r>
              <a:rPr lang="en-MY" dirty="0"/>
              <a:t>= False Positive / False Positive + True Negative</a:t>
            </a:r>
          </a:p>
          <a:p>
            <a:r>
              <a:rPr lang="en-MY" b="1" dirty="0"/>
              <a:t>Receiver Operating Characteristic Curves</a:t>
            </a:r>
          </a:p>
          <a:p>
            <a:r>
              <a:rPr lang="en-MY" dirty="0"/>
              <a:t>Shows the performance of one classification model at classification thresholds, it can be used to evaluate the strength of a model.</a:t>
            </a:r>
          </a:p>
          <a:p>
            <a:r>
              <a:rPr lang="en-MY" dirty="0"/>
              <a:t>It’s a plot of True Positive Rate(TPR) on the y-axis vs False Positive Rate(FPR) on the x-axis</a:t>
            </a:r>
          </a:p>
          <a:p>
            <a:r>
              <a:rPr lang="en-MY" dirty="0"/>
              <a:t>It can be used to determine the optimal threshold</a:t>
            </a:r>
          </a:p>
          <a:p>
            <a:r>
              <a:rPr lang="en-MY" b="1" dirty="0"/>
              <a:t>Area Under Curve</a:t>
            </a:r>
          </a:p>
          <a:p>
            <a:r>
              <a:rPr lang="en-MY" dirty="0"/>
              <a:t>The area under curve provides an aggregate measure of performance of a model across all possible classification thresholds</a:t>
            </a:r>
          </a:p>
          <a:p>
            <a:r>
              <a:rPr lang="en-MY" dirty="0"/>
              <a:t>AUC can tell how much the model is capable of distinguishing between classes, the higher the AUC the better the model is at predicting the probability of true positive.</a:t>
            </a:r>
          </a:p>
          <a:p>
            <a:r>
              <a:rPr lang="en-MY" dirty="0"/>
              <a:t>AUC ranges from 0 to 1</a:t>
            </a:r>
          </a:p>
          <a:p>
            <a:endParaRPr lang="en-MY" dirty="0"/>
          </a:p>
        </p:txBody>
      </p:sp>
    </p:spTree>
    <p:extLst>
      <p:ext uri="{BB962C8B-B14F-4D97-AF65-F5344CB8AC3E}">
        <p14:creationId xmlns:p14="http://schemas.microsoft.com/office/powerpoint/2010/main" val="1821676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0E20-4F41-4A4F-A9B9-6A95B267743E}"/>
              </a:ext>
            </a:extLst>
          </p:cNvPr>
          <p:cNvSpPr>
            <a:spLocks noGrp="1"/>
          </p:cNvSpPr>
          <p:nvPr>
            <p:ph type="title"/>
          </p:nvPr>
        </p:nvSpPr>
        <p:spPr/>
        <p:txBody>
          <a:bodyPr/>
          <a:lstStyle/>
          <a:p>
            <a:r>
              <a:rPr lang="en-MY" dirty="0"/>
              <a:t>Experiments</a:t>
            </a:r>
          </a:p>
        </p:txBody>
      </p:sp>
      <p:sp>
        <p:nvSpPr>
          <p:cNvPr id="3" name="Content Placeholder 2">
            <a:extLst>
              <a:ext uri="{FF2B5EF4-FFF2-40B4-BE49-F238E27FC236}">
                <a16:creationId xmlns:a16="http://schemas.microsoft.com/office/drawing/2014/main" id="{71B510B1-ADA9-44BC-9222-8406A02BEF56}"/>
              </a:ext>
            </a:extLst>
          </p:cNvPr>
          <p:cNvSpPr>
            <a:spLocks noGrp="1"/>
          </p:cNvSpPr>
          <p:nvPr>
            <p:ph idx="1"/>
          </p:nvPr>
        </p:nvSpPr>
        <p:spPr/>
        <p:txBody>
          <a:bodyPr>
            <a:normAutofit/>
          </a:bodyPr>
          <a:lstStyle/>
          <a:p>
            <a:pPr lvl="1"/>
            <a:r>
              <a:rPr lang="en-MY" dirty="0"/>
              <a:t>Data Preparation</a:t>
            </a:r>
          </a:p>
          <a:p>
            <a:pPr lvl="2"/>
            <a:r>
              <a:rPr lang="en-MY" dirty="0"/>
              <a:t>Bag of Words Experiments</a:t>
            </a:r>
          </a:p>
          <a:p>
            <a:pPr lvl="2"/>
            <a:r>
              <a:rPr lang="en-MY" dirty="0"/>
              <a:t>VADER Experiments</a:t>
            </a:r>
          </a:p>
          <a:p>
            <a:pPr lvl="1"/>
            <a:r>
              <a:rPr lang="en-MY" dirty="0"/>
              <a:t>Classification Models Experiments</a:t>
            </a:r>
          </a:p>
          <a:p>
            <a:pPr lvl="1"/>
            <a:r>
              <a:rPr lang="en-MY" dirty="0"/>
              <a:t>Hyperparameter Tuning with </a:t>
            </a:r>
            <a:r>
              <a:rPr lang="en-MY" dirty="0" err="1"/>
              <a:t>GridSearch</a:t>
            </a:r>
            <a:r>
              <a:rPr lang="en-MY" dirty="0"/>
              <a:t> experiment</a:t>
            </a:r>
          </a:p>
          <a:p>
            <a:pPr lvl="1"/>
            <a:r>
              <a:rPr lang="en-MY" dirty="0"/>
              <a:t>Manual Fine-Tuning</a:t>
            </a:r>
          </a:p>
        </p:txBody>
      </p:sp>
    </p:spTree>
    <p:extLst>
      <p:ext uri="{BB962C8B-B14F-4D97-AF65-F5344CB8AC3E}">
        <p14:creationId xmlns:p14="http://schemas.microsoft.com/office/powerpoint/2010/main" val="1656354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0E20-4F41-4A4F-A9B9-6A95B267743E}"/>
              </a:ext>
            </a:extLst>
          </p:cNvPr>
          <p:cNvSpPr>
            <a:spLocks noGrp="1"/>
          </p:cNvSpPr>
          <p:nvPr>
            <p:ph type="title"/>
          </p:nvPr>
        </p:nvSpPr>
        <p:spPr/>
        <p:txBody>
          <a:bodyPr/>
          <a:lstStyle/>
          <a:p>
            <a:r>
              <a:rPr lang="en-MY" dirty="0"/>
              <a:t>Data Preparation</a:t>
            </a:r>
          </a:p>
        </p:txBody>
      </p:sp>
      <p:sp>
        <p:nvSpPr>
          <p:cNvPr id="3" name="Content Placeholder 2">
            <a:extLst>
              <a:ext uri="{FF2B5EF4-FFF2-40B4-BE49-F238E27FC236}">
                <a16:creationId xmlns:a16="http://schemas.microsoft.com/office/drawing/2014/main" id="{71B510B1-ADA9-44BC-9222-8406A02BEF56}"/>
              </a:ext>
            </a:extLst>
          </p:cNvPr>
          <p:cNvSpPr>
            <a:spLocks noGrp="1"/>
          </p:cNvSpPr>
          <p:nvPr>
            <p:ph idx="1"/>
          </p:nvPr>
        </p:nvSpPr>
        <p:spPr/>
        <p:txBody>
          <a:bodyPr>
            <a:normAutofit/>
          </a:bodyPr>
          <a:lstStyle/>
          <a:p>
            <a:r>
              <a:rPr lang="en-MY" dirty="0"/>
              <a:t>Due to the criteria of the task saying that Targeted and Aggressive Speech are to be recorded only if hate speech is present, I tried splitting the data for vectorisation and classification to see if it would have an effect</a:t>
            </a:r>
          </a:p>
        </p:txBody>
      </p:sp>
    </p:spTree>
    <p:extLst>
      <p:ext uri="{BB962C8B-B14F-4D97-AF65-F5344CB8AC3E}">
        <p14:creationId xmlns:p14="http://schemas.microsoft.com/office/powerpoint/2010/main" val="3520035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DDD8-8D68-483D-9992-CAB365A766D0}"/>
              </a:ext>
            </a:extLst>
          </p:cNvPr>
          <p:cNvSpPr>
            <a:spLocks noGrp="1"/>
          </p:cNvSpPr>
          <p:nvPr>
            <p:ph type="title"/>
          </p:nvPr>
        </p:nvSpPr>
        <p:spPr/>
        <p:txBody>
          <a:bodyPr/>
          <a:lstStyle/>
          <a:p>
            <a:r>
              <a:rPr lang="en-MY" dirty="0"/>
              <a:t>Bag of Words</a:t>
            </a:r>
          </a:p>
        </p:txBody>
      </p:sp>
      <p:sp>
        <p:nvSpPr>
          <p:cNvPr id="3" name="Content Placeholder 2">
            <a:extLst>
              <a:ext uri="{FF2B5EF4-FFF2-40B4-BE49-F238E27FC236}">
                <a16:creationId xmlns:a16="http://schemas.microsoft.com/office/drawing/2014/main" id="{7EF8646D-981F-4B45-9B78-EAFACBCAE3B5}"/>
              </a:ext>
            </a:extLst>
          </p:cNvPr>
          <p:cNvSpPr>
            <a:spLocks noGrp="1"/>
          </p:cNvSpPr>
          <p:nvPr>
            <p:ph idx="1"/>
          </p:nvPr>
        </p:nvSpPr>
        <p:spPr/>
        <p:txBody>
          <a:bodyPr>
            <a:normAutofit/>
          </a:bodyPr>
          <a:lstStyle/>
          <a:p>
            <a:r>
              <a:rPr lang="en-MY" dirty="0"/>
              <a:t>A text is represented as a set of its words, disregarding grammar and word order but keeping the frequency of occurrences.</a:t>
            </a:r>
          </a:p>
        </p:txBody>
      </p:sp>
    </p:spTree>
    <p:extLst>
      <p:ext uri="{BB962C8B-B14F-4D97-AF65-F5344CB8AC3E}">
        <p14:creationId xmlns:p14="http://schemas.microsoft.com/office/powerpoint/2010/main" val="3337950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91A52-38C7-45F7-A2D1-98CAF9C68E94}"/>
              </a:ext>
            </a:extLst>
          </p:cNvPr>
          <p:cNvSpPr>
            <a:spLocks noGrp="1"/>
          </p:cNvSpPr>
          <p:nvPr>
            <p:ph type="title"/>
          </p:nvPr>
        </p:nvSpPr>
        <p:spPr>
          <a:xfrm>
            <a:off x="878911" y="643468"/>
            <a:ext cx="3177847" cy="1674180"/>
          </a:xfrm>
        </p:spPr>
        <p:txBody>
          <a:bodyPr>
            <a:normAutofit/>
          </a:bodyPr>
          <a:lstStyle/>
          <a:p>
            <a:r>
              <a:rPr lang="en-MY" sz="4000"/>
              <a:t>Bag of Words</a:t>
            </a:r>
          </a:p>
        </p:txBody>
      </p:sp>
      <p:cxnSp>
        <p:nvCxnSpPr>
          <p:cNvPr id="13" name="Straight Connector 12">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AB38F29-361B-420B-9ED5-83628F22FED4}"/>
              </a:ext>
            </a:extLst>
          </p:cNvPr>
          <p:cNvSpPr>
            <a:spLocks noGrp="1"/>
          </p:cNvSpPr>
          <p:nvPr>
            <p:ph idx="1"/>
          </p:nvPr>
        </p:nvSpPr>
        <p:spPr>
          <a:xfrm>
            <a:off x="858064" y="2639380"/>
            <a:ext cx="3205049" cy="3229714"/>
          </a:xfrm>
        </p:spPr>
        <p:txBody>
          <a:bodyPr>
            <a:normAutofit/>
          </a:bodyPr>
          <a:lstStyle/>
          <a:p>
            <a:r>
              <a:rPr lang="en-US" dirty="0"/>
              <a:t>What is inside the vectorizations</a:t>
            </a:r>
          </a:p>
        </p:txBody>
      </p:sp>
      <p:pic>
        <p:nvPicPr>
          <p:cNvPr id="4" name="Content Placeholder 3">
            <a:extLst>
              <a:ext uri="{FF2B5EF4-FFF2-40B4-BE49-F238E27FC236}">
                <a16:creationId xmlns:a16="http://schemas.microsoft.com/office/drawing/2014/main" id="{3CC44402-F56C-4A36-A38A-092E7359B368}"/>
              </a:ext>
            </a:extLst>
          </p:cNvPr>
          <p:cNvPicPr>
            <a:picLocks noChangeAspect="1"/>
          </p:cNvPicPr>
          <p:nvPr/>
        </p:nvPicPr>
        <p:blipFill>
          <a:blip r:embed="rId2"/>
          <a:stretch>
            <a:fillRect/>
          </a:stretch>
        </p:blipFill>
        <p:spPr>
          <a:xfrm>
            <a:off x="4317276" y="1480558"/>
            <a:ext cx="7445692" cy="3081287"/>
          </a:xfrm>
          <a:prstGeom prst="rect">
            <a:avLst/>
          </a:prstGeom>
        </p:spPr>
      </p:pic>
      <p:sp>
        <p:nvSpPr>
          <p:cNvPr id="15" name="Rectangle 14">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512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A187-88DC-42D7-A435-2656508582D1}"/>
              </a:ext>
            </a:extLst>
          </p:cNvPr>
          <p:cNvSpPr>
            <a:spLocks noGrp="1"/>
          </p:cNvSpPr>
          <p:nvPr>
            <p:ph type="title"/>
          </p:nvPr>
        </p:nvSpPr>
        <p:spPr/>
        <p:txBody>
          <a:bodyPr/>
          <a:lstStyle/>
          <a:p>
            <a:r>
              <a:rPr lang="en-MY" dirty="0"/>
              <a:t>Content</a:t>
            </a:r>
          </a:p>
        </p:txBody>
      </p:sp>
      <p:sp>
        <p:nvSpPr>
          <p:cNvPr id="3" name="Content Placeholder 2">
            <a:extLst>
              <a:ext uri="{FF2B5EF4-FFF2-40B4-BE49-F238E27FC236}">
                <a16:creationId xmlns:a16="http://schemas.microsoft.com/office/drawing/2014/main" id="{02669E54-2383-4A4C-A3D7-E5D316C34606}"/>
              </a:ext>
            </a:extLst>
          </p:cNvPr>
          <p:cNvSpPr>
            <a:spLocks noGrp="1"/>
          </p:cNvSpPr>
          <p:nvPr>
            <p:ph idx="1"/>
          </p:nvPr>
        </p:nvSpPr>
        <p:spPr/>
        <p:txBody>
          <a:bodyPr/>
          <a:lstStyle/>
          <a:p>
            <a:pPr marL="457200" indent="-457200">
              <a:buAutoNum type="arabicPeriod"/>
            </a:pPr>
            <a:r>
              <a:rPr lang="en-MY" dirty="0"/>
              <a:t>Project Background</a:t>
            </a:r>
          </a:p>
          <a:p>
            <a:pPr marL="457200" indent="-457200">
              <a:buAutoNum type="arabicPeriod"/>
            </a:pPr>
            <a:r>
              <a:rPr lang="en-MY" dirty="0"/>
              <a:t>Showcase</a:t>
            </a:r>
          </a:p>
          <a:p>
            <a:pPr marL="457200" indent="-457200">
              <a:buAutoNum type="arabicPeriod"/>
            </a:pPr>
            <a:r>
              <a:rPr lang="en-MY" dirty="0"/>
              <a:t>Methodology</a:t>
            </a:r>
          </a:p>
          <a:p>
            <a:pPr marL="457200" indent="-457200">
              <a:buAutoNum type="arabicPeriod"/>
            </a:pPr>
            <a:r>
              <a:rPr lang="en-MY" dirty="0"/>
              <a:t>Experiments</a:t>
            </a:r>
          </a:p>
          <a:p>
            <a:pPr marL="457200" indent="-457200">
              <a:buAutoNum type="arabicPeriod"/>
            </a:pPr>
            <a:r>
              <a:rPr lang="en-MY" dirty="0"/>
              <a:t>Overall Results</a:t>
            </a:r>
          </a:p>
          <a:p>
            <a:pPr marL="457200" indent="-457200">
              <a:buAutoNum type="arabicPeriod"/>
            </a:pPr>
            <a:r>
              <a:rPr lang="en-MY" dirty="0"/>
              <a:t>Conclusion</a:t>
            </a:r>
          </a:p>
        </p:txBody>
      </p:sp>
    </p:spTree>
    <p:extLst>
      <p:ext uri="{BB962C8B-B14F-4D97-AF65-F5344CB8AC3E}">
        <p14:creationId xmlns:p14="http://schemas.microsoft.com/office/powerpoint/2010/main" val="150057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D4A45-B0A2-4B4F-B023-681FE51E829F}"/>
              </a:ext>
            </a:extLst>
          </p:cNvPr>
          <p:cNvSpPr>
            <a:spLocks noGrp="1"/>
          </p:cNvSpPr>
          <p:nvPr>
            <p:ph type="title"/>
          </p:nvPr>
        </p:nvSpPr>
        <p:spPr>
          <a:xfrm>
            <a:off x="878911" y="643468"/>
            <a:ext cx="3177847" cy="1674180"/>
          </a:xfrm>
        </p:spPr>
        <p:txBody>
          <a:bodyPr>
            <a:normAutofit/>
          </a:bodyPr>
          <a:lstStyle/>
          <a:p>
            <a:r>
              <a:rPr lang="en-MY" sz="4000"/>
              <a:t>Bag of Words</a:t>
            </a:r>
          </a:p>
        </p:txBody>
      </p:sp>
      <p:cxnSp>
        <p:nvCxnSpPr>
          <p:cNvPr id="18" name="Straight Connector 1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EB54DB-DA65-4A8A-A94D-688A68F3B0C5}"/>
              </a:ext>
            </a:extLst>
          </p:cNvPr>
          <p:cNvSpPr>
            <a:spLocks noGrp="1"/>
          </p:cNvSpPr>
          <p:nvPr>
            <p:ph idx="1"/>
          </p:nvPr>
        </p:nvSpPr>
        <p:spPr>
          <a:xfrm>
            <a:off x="858064" y="2639380"/>
            <a:ext cx="3205049" cy="3229714"/>
          </a:xfrm>
        </p:spPr>
        <p:txBody>
          <a:bodyPr>
            <a:normAutofit/>
          </a:bodyPr>
          <a:lstStyle/>
          <a:p>
            <a:r>
              <a:rPr lang="en-MY" dirty="0"/>
              <a:t>How the size of the matrices are different based on the different parameters chosen for Bag of Words</a:t>
            </a:r>
          </a:p>
          <a:p>
            <a:endParaRPr lang="en-MY" dirty="0"/>
          </a:p>
          <a:p>
            <a:endParaRPr lang="en-MY" dirty="0"/>
          </a:p>
        </p:txBody>
      </p:sp>
      <p:pic>
        <p:nvPicPr>
          <p:cNvPr id="4" name="Picture 3">
            <a:extLst>
              <a:ext uri="{FF2B5EF4-FFF2-40B4-BE49-F238E27FC236}">
                <a16:creationId xmlns:a16="http://schemas.microsoft.com/office/drawing/2014/main" id="{1D8CB5D5-D9BF-41F0-A35B-3DA5D1B99E09}"/>
              </a:ext>
            </a:extLst>
          </p:cNvPr>
          <p:cNvPicPr>
            <a:picLocks noChangeAspect="1"/>
          </p:cNvPicPr>
          <p:nvPr/>
        </p:nvPicPr>
        <p:blipFill>
          <a:blip r:embed="rId3"/>
          <a:stretch>
            <a:fillRect/>
          </a:stretch>
        </p:blipFill>
        <p:spPr>
          <a:xfrm>
            <a:off x="4590646" y="723711"/>
            <a:ext cx="6898953" cy="4656793"/>
          </a:xfrm>
          <a:prstGeom prst="rect">
            <a:avLst/>
          </a:prstGeom>
        </p:spPr>
      </p:pic>
      <p:sp>
        <p:nvSpPr>
          <p:cNvPr id="19" name="Rectangle 12">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121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FD87E7-CDEA-4D3A-B63B-8B553D57AC6E}"/>
              </a:ext>
            </a:extLst>
          </p:cNvPr>
          <p:cNvSpPr>
            <a:spLocks noGrp="1"/>
          </p:cNvSpPr>
          <p:nvPr>
            <p:ph type="title"/>
          </p:nvPr>
        </p:nvSpPr>
        <p:spPr>
          <a:xfrm>
            <a:off x="643467" y="516835"/>
            <a:ext cx="2994815" cy="1666501"/>
          </a:xfrm>
        </p:spPr>
        <p:txBody>
          <a:bodyPr>
            <a:normAutofit/>
          </a:bodyPr>
          <a:lstStyle/>
          <a:p>
            <a:r>
              <a:rPr lang="en-MY" sz="4000">
                <a:solidFill>
                  <a:schemeClr val="tx1"/>
                </a:solidFill>
              </a:rPr>
              <a:t>Bag of Words</a:t>
            </a:r>
          </a:p>
        </p:txBody>
      </p:sp>
      <p:cxnSp>
        <p:nvCxnSpPr>
          <p:cNvPr id="8"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5845E9-5C4E-4B14-83DE-A195D8EC6AA2}"/>
              </a:ext>
            </a:extLst>
          </p:cNvPr>
          <p:cNvSpPr>
            <a:spLocks noGrp="1"/>
          </p:cNvSpPr>
          <p:nvPr>
            <p:ph idx="1"/>
          </p:nvPr>
        </p:nvSpPr>
        <p:spPr>
          <a:xfrm>
            <a:off x="643467" y="2546224"/>
            <a:ext cx="2994815" cy="3342747"/>
          </a:xfrm>
        </p:spPr>
        <p:txBody>
          <a:bodyPr>
            <a:normAutofit/>
          </a:bodyPr>
          <a:lstStyle/>
          <a:p>
            <a:r>
              <a:rPr lang="en-MY" sz="1800" dirty="0">
                <a:solidFill>
                  <a:schemeClr val="tx1"/>
                </a:solidFill>
              </a:rPr>
              <a:t>TF-IDF – “Weighting Factor” for text-mining, the value increases proportionally to the number of times a word appears within a document and is offset by the number of documents that contains the word</a:t>
            </a:r>
          </a:p>
          <a:p>
            <a:pPr marL="0" indent="0">
              <a:buNone/>
            </a:pPr>
            <a:endParaRPr lang="en-MY" sz="1800" dirty="0">
              <a:solidFill>
                <a:schemeClr val="tx1"/>
              </a:solidFill>
            </a:endParaRPr>
          </a:p>
        </p:txBody>
      </p:sp>
      <p:pic>
        <p:nvPicPr>
          <p:cNvPr id="5" name="Picture 4">
            <a:extLst>
              <a:ext uri="{FF2B5EF4-FFF2-40B4-BE49-F238E27FC236}">
                <a16:creationId xmlns:a16="http://schemas.microsoft.com/office/drawing/2014/main" id="{79FA5656-CB70-47FE-A9E9-7B1DF84B33E9}"/>
              </a:ext>
            </a:extLst>
          </p:cNvPr>
          <p:cNvPicPr>
            <a:picLocks noChangeAspect="1"/>
          </p:cNvPicPr>
          <p:nvPr/>
        </p:nvPicPr>
        <p:blipFill>
          <a:blip r:embed="rId3"/>
          <a:stretch>
            <a:fillRect/>
          </a:stretch>
        </p:blipFill>
        <p:spPr>
          <a:xfrm>
            <a:off x="4684896" y="972240"/>
            <a:ext cx="2518427" cy="5571066"/>
          </a:xfrm>
          <a:prstGeom prst="rect">
            <a:avLst/>
          </a:prstGeom>
        </p:spPr>
      </p:pic>
      <p:pic>
        <p:nvPicPr>
          <p:cNvPr id="4" name="Picture 3">
            <a:extLst>
              <a:ext uri="{FF2B5EF4-FFF2-40B4-BE49-F238E27FC236}">
                <a16:creationId xmlns:a16="http://schemas.microsoft.com/office/drawing/2014/main" id="{FD385B81-E872-49E2-8899-1A37A81B3639}"/>
              </a:ext>
            </a:extLst>
          </p:cNvPr>
          <p:cNvPicPr>
            <a:picLocks noChangeAspect="1"/>
          </p:cNvPicPr>
          <p:nvPr/>
        </p:nvPicPr>
        <p:blipFill>
          <a:blip r:embed="rId4"/>
          <a:stretch>
            <a:fillRect/>
          </a:stretch>
        </p:blipFill>
        <p:spPr>
          <a:xfrm>
            <a:off x="9378028" y="966154"/>
            <a:ext cx="1456214" cy="5577152"/>
          </a:xfrm>
          <a:prstGeom prst="rect">
            <a:avLst/>
          </a:prstGeom>
        </p:spPr>
      </p:pic>
      <p:sp>
        <p:nvSpPr>
          <p:cNvPr id="6" name="TextBox 5">
            <a:extLst>
              <a:ext uri="{FF2B5EF4-FFF2-40B4-BE49-F238E27FC236}">
                <a16:creationId xmlns:a16="http://schemas.microsoft.com/office/drawing/2014/main" id="{077E15AB-3611-4079-A339-7FA56895B18F}"/>
              </a:ext>
            </a:extLst>
          </p:cNvPr>
          <p:cNvSpPr txBox="1"/>
          <p:nvPr/>
        </p:nvSpPr>
        <p:spPr>
          <a:xfrm>
            <a:off x="5140844" y="334380"/>
            <a:ext cx="1290738" cy="646331"/>
          </a:xfrm>
          <a:prstGeom prst="rect">
            <a:avLst/>
          </a:prstGeom>
          <a:noFill/>
        </p:spPr>
        <p:txBody>
          <a:bodyPr wrap="none" rtlCol="0">
            <a:spAutoFit/>
          </a:bodyPr>
          <a:lstStyle/>
          <a:p>
            <a:r>
              <a:rPr lang="en-MY" dirty="0"/>
              <a:t>With TF-IDF</a:t>
            </a:r>
          </a:p>
          <a:p>
            <a:endParaRPr lang="en-MY" dirty="0"/>
          </a:p>
        </p:txBody>
      </p:sp>
      <p:sp>
        <p:nvSpPr>
          <p:cNvPr id="13" name="TextBox 12">
            <a:extLst>
              <a:ext uri="{FF2B5EF4-FFF2-40B4-BE49-F238E27FC236}">
                <a16:creationId xmlns:a16="http://schemas.microsoft.com/office/drawing/2014/main" id="{9B476BDD-783A-4DF2-866E-9D9C620F7C2C}"/>
              </a:ext>
            </a:extLst>
          </p:cNvPr>
          <p:cNvSpPr txBox="1"/>
          <p:nvPr/>
        </p:nvSpPr>
        <p:spPr>
          <a:xfrm>
            <a:off x="9460766" y="314694"/>
            <a:ext cx="1606530" cy="646331"/>
          </a:xfrm>
          <a:prstGeom prst="rect">
            <a:avLst/>
          </a:prstGeom>
          <a:noFill/>
        </p:spPr>
        <p:txBody>
          <a:bodyPr wrap="none" rtlCol="0">
            <a:spAutoFit/>
          </a:bodyPr>
          <a:lstStyle/>
          <a:p>
            <a:r>
              <a:rPr lang="en-MY" dirty="0"/>
              <a:t>Without TF-IDF</a:t>
            </a:r>
          </a:p>
          <a:p>
            <a:endParaRPr lang="en-MY" dirty="0"/>
          </a:p>
        </p:txBody>
      </p:sp>
    </p:spTree>
    <p:extLst>
      <p:ext uri="{BB962C8B-B14F-4D97-AF65-F5344CB8AC3E}">
        <p14:creationId xmlns:p14="http://schemas.microsoft.com/office/powerpoint/2010/main" val="4142358330"/>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F77D-8CA3-49D5-8FE5-7BC54E09658E}"/>
              </a:ext>
            </a:extLst>
          </p:cNvPr>
          <p:cNvSpPr>
            <a:spLocks noGrp="1"/>
          </p:cNvSpPr>
          <p:nvPr>
            <p:ph type="title"/>
          </p:nvPr>
        </p:nvSpPr>
        <p:spPr/>
        <p:txBody>
          <a:bodyPr/>
          <a:lstStyle/>
          <a:p>
            <a:r>
              <a:rPr lang="en-MY" sz="4800" dirty="0">
                <a:solidFill>
                  <a:schemeClr val="tx1"/>
                </a:solidFill>
              </a:rPr>
              <a:t>Bag of Words</a:t>
            </a:r>
            <a:endParaRPr lang="en-MY" dirty="0"/>
          </a:p>
        </p:txBody>
      </p:sp>
      <p:sp>
        <p:nvSpPr>
          <p:cNvPr id="4" name="TextBox 3">
            <a:extLst>
              <a:ext uri="{FF2B5EF4-FFF2-40B4-BE49-F238E27FC236}">
                <a16:creationId xmlns:a16="http://schemas.microsoft.com/office/drawing/2014/main" id="{1A1DE418-2688-4C6C-BC3E-F59ECBA42E95}"/>
              </a:ext>
            </a:extLst>
          </p:cNvPr>
          <p:cNvSpPr txBox="1"/>
          <p:nvPr/>
        </p:nvSpPr>
        <p:spPr>
          <a:xfrm>
            <a:off x="2284312" y="2583934"/>
            <a:ext cx="1290738" cy="646331"/>
          </a:xfrm>
          <a:prstGeom prst="rect">
            <a:avLst/>
          </a:prstGeom>
          <a:noFill/>
        </p:spPr>
        <p:txBody>
          <a:bodyPr wrap="none" rtlCol="0">
            <a:spAutoFit/>
          </a:bodyPr>
          <a:lstStyle/>
          <a:p>
            <a:r>
              <a:rPr lang="en-MY" dirty="0"/>
              <a:t>With TF-IDF</a:t>
            </a:r>
          </a:p>
          <a:p>
            <a:endParaRPr lang="en-MY" dirty="0"/>
          </a:p>
        </p:txBody>
      </p:sp>
      <p:sp>
        <p:nvSpPr>
          <p:cNvPr id="5" name="TextBox 4">
            <a:extLst>
              <a:ext uri="{FF2B5EF4-FFF2-40B4-BE49-F238E27FC236}">
                <a16:creationId xmlns:a16="http://schemas.microsoft.com/office/drawing/2014/main" id="{E87DE90E-307D-4985-8F5C-2A24E446230C}"/>
              </a:ext>
            </a:extLst>
          </p:cNvPr>
          <p:cNvSpPr txBox="1"/>
          <p:nvPr/>
        </p:nvSpPr>
        <p:spPr>
          <a:xfrm>
            <a:off x="8301160" y="2583934"/>
            <a:ext cx="1606530" cy="646331"/>
          </a:xfrm>
          <a:prstGeom prst="rect">
            <a:avLst/>
          </a:prstGeom>
          <a:noFill/>
        </p:spPr>
        <p:txBody>
          <a:bodyPr wrap="none" rtlCol="0">
            <a:spAutoFit/>
          </a:bodyPr>
          <a:lstStyle/>
          <a:p>
            <a:r>
              <a:rPr lang="en-MY" dirty="0"/>
              <a:t>Without TF-IDF</a:t>
            </a:r>
          </a:p>
          <a:p>
            <a:endParaRPr lang="en-MY" dirty="0"/>
          </a:p>
        </p:txBody>
      </p:sp>
      <p:pic>
        <p:nvPicPr>
          <p:cNvPr id="6" name="Picture 5">
            <a:extLst>
              <a:ext uri="{FF2B5EF4-FFF2-40B4-BE49-F238E27FC236}">
                <a16:creationId xmlns:a16="http://schemas.microsoft.com/office/drawing/2014/main" id="{3D04B206-C8ED-4D1F-9041-1C930B80A571}"/>
              </a:ext>
            </a:extLst>
          </p:cNvPr>
          <p:cNvPicPr>
            <a:picLocks noChangeAspect="1"/>
          </p:cNvPicPr>
          <p:nvPr/>
        </p:nvPicPr>
        <p:blipFill>
          <a:blip r:embed="rId2"/>
          <a:stretch>
            <a:fillRect/>
          </a:stretch>
        </p:blipFill>
        <p:spPr>
          <a:xfrm>
            <a:off x="6702047" y="3627736"/>
            <a:ext cx="4514850" cy="1466850"/>
          </a:xfrm>
          <a:prstGeom prst="rect">
            <a:avLst/>
          </a:prstGeom>
        </p:spPr>
      </p:pic>
      <p:pic>
        <p:nvPicPr>
          <p:cNvPr id="7" name="Picture 6">
            <a:extLst>
              <a:ext uri="{FF2B5EF4-FFF2-40B4-BE49-F238E27FC236}">
                <a16:creationId xmlns:a16="http://schemas.microsoft.com/office/drawing/2014/main" id="{CD84ADA8-48CE-47E5-B818-A76F04E155EF}"/>
              </a:ext>
            </a:extLst>
          </p:cNvPr>
          <p:cNvPicPr>
            <a:picLocks noChangeAspect="1"/>
          </p:cNvPicPr>
          <p:nvPr/>
        </p:nvPicPr>
        <p:blipFill>
          <a:blip r:embed="rId3"/>
          <a:stretch>
            <a:fillRect/>
          </a:stretch>
        </p:blipFill>
        <p:spPr>
          <a:xfrm>
            <a:off x="975103" y="3627736"/>
            <a:ext cx="4838700" cy="1476375"/>
          </a:xfrm>
          <a:prstGeom prst="rect">
            <a:avLst/>
          </a:prstGeom>
        </p:spPr>
      </p:pic>
    </p:spTree>
    <p:extLst>
      <p:ext uri="{BB962C8B-B14F-4D97-AF65-F5344CB8AC3E}">
        <p14:creationId xmlns:p14="http://schemas.microsoft.com/office/powerpoint/2010/main" val="2080493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3386-F9DD-45B2-9BC4-A4F52911BB55}"/>
              </a:ext>
            </a:extLst>
          </p:cNvPr>
          <p:cNvSpPr>
            <a:spLocks noGrp="1"/>
          </p:cNvSpPr>
          <p:nvPr>
            <p:ph type="title"/>
          </p:nvPr>
        </p:nvSpPr>
        <p:spPr/>
        <p:txBody>
          <a:bodyPr/>
          <a:lstStyle/>
          <a:p>
            <a:r>
              <a:rPr lang="en-MY" dirty="0"/>
              <a:t>Bag of Words</a:t>
            </a:r>
          </a:p>
        </p:txBody>
      </p:sp>
      <p:sp>
        <p:nvSpPr>
          <p:cNvPr id="3" name="Content Placeholder 2">
            <a:extLst>
              <a:ext uri="{FF2B5EF4-FFF2-40B4-BE49-F238E27FC236}">
                <a16:creationId xmlns:a16="http://schemas.microsoft.com/office/drawing/2014/main" id="{82174A86-121D-4AB2-8AA7-99E919F9B11E}"/>
              </a:ext>
            </a:extLst>
          </p:cNvPr>
          <p:cNvSpPr>
            <a:spLocks noGrp="1"/>
          </p:cNvSpPr>
          <p:nvPr>
            <p:ph idx="1"/>
          </p:nvPr>
        </p:nvSpPr>
        <p:spPr/>
        <p:txBody>
          <a:bodyPr/>
          <a:lstStyle/>
          <a:p>
            <a:r>
              <a:rPr lang="en-MY" dirty="0"/>
              <a:t>N-Grams – Grouping up words. A bi-gram would group up two words together, </a:t>
            </a:r>
            <a:br>
              <a:rPr lang="en-MY" dirty="0"/>
            </a:br>
            <a:r>
              <a:rPr lang="en-MY" dirty="0"/>
              <a:t>Ex: ”hate”, “group”, “hate group”</a:t>
            </a:r>
          </a:p>
          <a:p>
            <a:endParaRPr lang="en-MY" dirty="0"/>
          </a:p>
        </p:txBody>
      </p:sp>
      <p:sp>
        <p:nvSpPr>
          <p:cNvPr id="5" name="TextBox 4">
            <a:extLst>
              <a:ext uri="{FF2B5EF4-FFF2-40B4-BE49-F238E27FC236}">
                <a16:creationId xmlns:a16="http://schemas.microsoft.com/office/drawing/2014/main" id="{E86E1BEF-318B-439F-968B-31C7DA9B924D}"/>
              </a:ext>
            </a:extLst>
          </p:cNvPr>
          <p:cNvSpPr txBox="1"/>
          <p:nvPr/>
        </p:nvSpPr>
        <p:spPr>
          <a:xfrm>
            <a:off x="1386565" y="3429000"/>
            <a:ext cx="1236236" cy="369332"/>
          </a:xfrm>
          <a:prstGeom prst="rect">
            <a:avLst/>
          </a:prstGeom>
          <a:noFill/>
        </p:spPr>
        <p:txBody>
          <a:bodyPr wrap="none" rtlCol="0">
            <a:spAutoFit/>
          </a:bodyPr>
          <a:lstStyle/>
          <a:p>
            <a:r>
              <a:rPr lang="en-MY" dirty="0"/>
              <a:t>Monogram</a:t>
            </a:r>
          </a:p>
        </p:txBody>
      </p:sp>
      <p:sp>
        <p:nvSpPr>
          <p:cNvPr id="6" name="TextBox 5">
            <a:extLst>
              <a:ext uri="{FF2B5EF4-FFF2-40B4-BE49-F238E27FC236}">
                <a16:creationId xmlns:a16="http://schemas.microsoft.com/office/drawing/2014/main" id="{9DC295B5-A82F-4064-8951-694396189193}"/>
              </a:ext>
            </a:extLst>
          </p:cNvPr>
          <p:cNvSpPr txBox="1"/>
          <p:nvPr/>
        </p:nvSpPr>
        <p:spPr>
          <a:xfrm>
            <a:off x="5484677" y="3446980"/>
            <a:ext cx="1448656" cy="369332"/>
          </a:xfrm>
          <a:prstGeom prst="rect">
            <a:avLst/>
          </a:prstGeom>
          <a:noFill/>
        </p:spPr>
        <p:txBody>
          <a:bodyPr wrap="square" rtlCol="0">
            <a:spAutoFit/>
          </a:bodyPr>
          <a:lstStyle/>
          <a:p>
            <a:r>
              <a:rPr lang="en-MY" dirty="0"/>
              <a:t>Bi-gram</a:t>
            </a:r>
          </a:p>
        </p:txBody>
      </p:sp>
      <p:sp>
        <p:nvSpPr>
          <p:cNvPr id="7" name="TextBox 6">
            <a:extLst>
              <a:ext uri="{FF2B5EF4-FFF2-40B4-BE49-F238E27FC236}">
                <a16:creationId xmlns:a16="http://schemas.microsoft.com/office/drawing/2014/main" id="{7BB1DCB5-0B21-4516-BA6E-8629D78FA32D}"/>
              </a:ext>
            </a:extLst>
          </p:cNvPr>
          <p:cNvSpPr txBox="1"/>
          <p:nvPr/>
        </p:nvSpPr>
        <p:spPr>
          <a:xfrm>
            <a:off x="9437193" y="3429000"/>
            <a:ext cx="1448656" cy="369332"/>
          </a:xfrm>
          <a:prstGeom prst="rect">
            <a:avLst/>
          </a:prstGeom>
          <a:noFill/>
        </p:spPr>
        <p:txBody>
          <a:bodyPr wrap="square" rtlCol="0">
            <a:spAutoFit/>
          </a:bodyPr>
          <a:lstStyle/>
          <a:p>
            <a:r>
              <a:rPr lang="en-MY" dirty="0"/>
              <a:t>Tri-gram</a:t>
            </a:r>
          </a:p>
        </p:txBody>
      </p:sp>
      <p:pic>
        <p:nvPicPr>
          <p:cNvPr id="8" name="Picture 7">
            <a:extLst>
              <a:ext uri="{FF2B5EF4-FFF2-40B4-BE49-F238E27FC236}">
                <a16:creationId xmlns:a16="http://schemas.microsoft.com/office/drawing/2014/main" id="{8D17458C-6EC6-4222-8080-48A130F4759E}"/>
              </a:ext>
            </a:extLst>
          </p:cNvPr>
          <p:cNvPicPr>
            <a:picLocks noChangeAspect="1"/>
          </p:cNvPicPr>
          <p:nvPr/>
        </p:nvPicPr>
        <p:blipFill>
          <a:blip r:embed="rId2"/>
          <a:stretch>
            <a:fillRect/>
          </a:stretch>
        </p:blipFill>
        <p:spPr>
          <a:xfrm>
            <a:off x="648983" y="4169173"/>
            <a:ext cx="3107817" cy="1064963"/>
          </a:xfrm>
          <a:prstGeom prst="rect">
            <a:avLst/>
          </a:prstGeom>
        </p:spPr>
      </p:pic>
      <p:pic>
        <p:nvPicPr>
          <p:cNvPr id="9" name="Picture 8">
            <a:extLst>
              <a:ext uri="{FF2B5EF4-FFF2-40B4-BE49-F238E27FC236}">
                <a16:creationId xmlns:a16="http://schemas.microsoft.com/office/drawing/2014/main" id="{07524B78-EBDB-40FF-9FB2-81A62036DBFD}"/>
              </a:ext>
            </a:extLst>
          </p:cNvPr>
          <p:cNvPicPr>
            <a:picLocks noChangeAspect="1"/>
          </p:cNvPicPr>
          <p:nvPr/>
        </p:nvPicPr>
        <p:blipFill>
          <a:blip r:embed="rId3"/>
          <a:stretch>
            <a:fillRect/>
          </a:stretch>
        </p:blipFill>
        <p:spPr>
          <a:xfrm>
            <a:off x="4371059" y="4128313"/>
            <a:ext cx="3241775" cy="1064963"/>
          </a:xfrm>
          <a:prstGeom prst="rect">
            <a:avLst/>
          </a:prstGeom>
        </p:spPr>
      </p:pic>
      <p:pic>
        <p:nvPicPr>
          <p:cNvPr id="10" name="Picture 9">
            <a:extLst>
              <a:ext uri="{FF2B5EF4-FFF2-40B4-BE49-F238E27FC236}">
                <a16:creationId xmlns:a16="http://schemas.microsoft.com/office/drawing/2014/main" id="{B4479BCA-AD8B-453F-AA18-FEFA200BF04B}"/>
              </a:ext>
            </a:extLst>
          </p:cNvPr>
          <p:cNvPicPr>
            <a:picLocks noChangeAspect="1"/>
          </p:cNvPicPr>
          <p:nvPr/>
        </p:nvPicPr>
        <p:blipFill>
          <a:blip r:embed="rId4"/>
          <a:stretch>
            <a:fillRect/>
          </a:stretch>
        </p:blipFill>
        <p:spPr>
          <a:xfrm>
            <a:off x="8449413" y="4168104"/>
            <a:ext cx="2980625" cy="947284"/>
          </a:xfrm>
          <a:prstGeom prst="rect">
            <a:avLst/>
          </a:prstGeom>
        </p:spPr>
      </p:pic>
    </p:spTree>
    <p:extLst>
      <p:ext uri="{BB962C8B-B14F-4D97-AF65-F5344CB8AC3E}">
        <p14:creationId xmlns:p14="http://schemas.microsoft.com/office/powerpoint/2010/main" val="2566440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EF4C8-1E39-4C95-8F5B-2C13E6FB855F}"/>
              </a:ext>
            </a:extLst>
          </p:cNvPr>
          <p:cNvSpPr>
            <a:spLocks noGrp="1"/>
          </p:cNvSpPr>
          <p:nvPr>
            <p:ph type="title"/>
          </p:nvPr>
        </p:nvSpPr>
        <p:spPr/>
        <p:txBody>
          <a:bodyPr/>
          <a:lstStyle/>
          <a:p>
            <a:r>
              <a:rPr lang="en-MY" dirty="0"/>
              <a:t>Bag of Words</a:t>
            </a:r>
          </a:p>
        </p:txBody>
      </p:sp>
      <p:sp>
        <p:nvSpPr>
          <p:cNvPr id="3" name="Content Placeholder 2">
            <a:extLst>
              <a:ext uri="{FF2B5EF4-FFF2-40B4-BE49-F238E27FC236}">
                <a16:creationId xmlns:a16="http://schemas.microsoft.com/office/drawing/2014/main" id="{2EEF4C1D-B725-41D5-9E0D-9FF8928BFF20}"/>
              </a:ext>
            </a:extLst>
          </p:cNvPr>
          <p:cNvSpPr>
            <a:spLocks noGrp="1"/>
          </p:cNvSpPr>
          <p:nvPr>
            <p:ph idx="1"/>
          </p:nvPr>
        </p:nvSpPr>
        <p:spPr/>
        <p:txBody>
          <a:bodyPr/>
          <a:lstStyle/>
          <a:p>
            <a:r>
              <a:rPr lang="en-MY" dirty="0"/>
              <a:t>Min-DF: Removes words that occur infrequently, the lack of appearances within the dataset would show that it is not relevant to the overall trend that the classification models are trying to look for</a:t>
            </a:r>
          </a:p>
        </p:txBody>
      </p:sp>
      <p:pic>
        <p:nvPicPr>
          <p:cNvPr id="4" name="Picture 3">
            <a:extLst>
              <a:ext uri="{FF2B5EF4-FFF2-40B4-BE49-F238E27FC236}">
                <a16:creationId xmlns:a16="http://schemas.microsoft.com/office/drawing/2014/main" id="{C7AD5793-9967-430E-9516-9F1080A128F8}"/>
              </a:ext>
            </a:extLst>
          </p:cNvPr>
          <p:cNvPicPr>
            <a:picLocks noChangeAspect="1"/>
          </p:cNvPicPr>
          <p:nvPr/>
        </p:nvPicPr>
        <p:blipFill>
          <a:blip r:embed="rId2"/>
          <a:stretch>
            <a:fillRect/>
          </a:stretch>
        </p:blipFill>
        <p:spPr>
          <a:xfrm>
            <a:off x="1097280" y="3600583"/>
            <a:ext cx="4545928" cy="1474609"/>
          </a:xfrm>
          <a:prstGeom prst="rect">
            <a:avLst/>
          </a:prstGeom>
        </p:spPr>
      </p:pic>
      <p:pic>
        <p:nvPicPr>
          <p:cNvPr id="5" name="Picture 4">
            <a:extLst>
              <a:ext uri="{FF2B5EF4-FFF2-40B4-BE49-F238E27FC236}">
                <a16:creationId xmlns:a16="http://schemas.microsoft.com/office/drawing/2014/main" id="{1E04178A-1C35-4218-A748-B03B52C6A1B7}"/>
              </a:ext>
            </a:extLst>
          </p:cNvPr>
          <p:cNvPicPr>
            <a:picLocks noChangeAspect="1"/>
          </p:cNvPicPr>
          <p:nvPr/>
        </p:nvPicPr>
        <p:blipFill>
          <a:blip r:embed="rId3"/>
          <a:stretch>
            <a:fillRect/>
          </a:stretch>
        </p:blipFill>
        <p:spPr>
          <a:xfrm>
            <a:off x="6403369" y="3600583"/>
            <a:ext cx="4419600" cy="1485900"/>
          </a:xfrm>
          <a:prstGeom prst="rect">
            <a:avLst/>
          </a:prstGeom>
        </p:spPr>
      </p:pic>
    </p:spTree>
    <p:extLst>
      <p:ext uri="{BB962C8B-B14F-4D97-AF65-F5344CB8AC3E}">
        <p14:creationId xmlns:p14="http://schemas.microsoft.com/office/powerpoint/2010/main" val="2318936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3736-5742-4D35-B06F-D92F9E1779B9}"/>
              </a:ext>
            </a:extLst>
          </p:cNvPr>
          <p:cNvSpPr>
            <a:spLocks noGrp="1"/>
          </p:cNvSpPr>
          <p:nvPr>
            <p:ph type="title"/>
          </p:nvPr>
        </p:nvSpPr>
        <p:spPr/>
        <p:txBody>
          <a:bodyPr/>
          <a:lstStyle/>
          <a:p>
            <a:r>
              <a:rPr lang="en-MY" dirty="0"/>
              <a:t>Bag of Words</a:t>
            </a:r>
          </a:p>
        </p:txBody>
      </p:sp>
      <p:sp>
        <p:nvSpPr>
          <p:cNvPr id="3" name="Content Placeholder 2">
            <a:extLst>
              <a:ext uri="{FF2B5EF4-FFF2-40B4-BE49-F238E27FC236}">
                <a16:creationId xmlns:a16="http://schemas.microsoft.com/office/drawing/2014/main" id="{A4CD4F80-4F1B-4285-A87C-DB9FAFA00C03}"/>
              </a:ext>
            </a:extLst>
          </p:cNvPr>
          <p:cNvSpPr>
            <a:spLocks noGrp="1"/>
          </p:cNvSpPr>
          <p:nvPr>
            <p:ph idx="1"/>
          </p:nvPr>
        </p:nvSpPr>
        <p:spPr/>
        <p:txBody>
          <a:bodyPr/>
          <a:lstStyle/>
          <a:p>
            <a:r>
              <a:rPr lang="en-MY" dirty="0"/>
              <a:t>Max-DF : Removes frequently occurring words, this would make common words that hold little value such as articles and other grammatical features to be valueless and discarded. It filters out noise but risk removing information</a:t>
            </a:r>
          </a:p>
          <a:p>
            <a:endParaRPr lang="en-MY" dirty="0"/>
          </a:p>
        </p:txBody>
      </p:sp>
      <p:sp>
        <p:nvSpPr>
          <p:cNvPr id="5" name="TextBox 4">
            <a:extLst>
              <a:ext uri="{FF2B5EF4-FFF2-40B4-BE49-F238E27FC236}">
                <a16:creationId xmlns:a16="http://schemas.microsoft.com/office/drawing/2014/main" id="{F9945527-16ED-42DB-B470-492034E0DB4E}"/>
              </a:ext>
            </a:extLst>
          </p:cNvPr>
          <p:cNvSpPr txBox="1"/>
          <p:nvPr/>
        </p:nvSpPr>
        <p:spPr>
          <a:xfrm>
            <a:off x="2825392" y="3433139"/>
            <a:ext cx="646331" cy="369332"/>
          </a:xfrm>
          <a:prstGeom prst="rect">
            <a:avLst/>
          </a:prstGeom>
          <a:noFill/>
        </p:spPr>
        <p:txBody>
          <a:bodyPr wrap="none" rtlCol="0">
            <a:spAutoFit/>
          </a:bodyPr>
          <a:lstStyle/>
          <a:p>
            <a:r>
              <a:rPr lang="en-MY" dirty="0"/>
              <a:t>0.25</a:t>
            </a:r>
          </a:p>
        </p:txBody>
      </p:sp>
      <p:pic>
        <p:nvPicPr>
          <p:cNvPr id="6" name="Picture 5">
            <a:extLst>
              <a:ext uri="{FF2B5EF4-FFF2-40B4-BE49-F238E27FC236}">
                <a16:creationId xmlns:a16="http://schemas.microsoft.com/office/drawing/2014/main" id="{FC1A8548-609C-49BA-B034-A5C5934F7A22}"/>
              </a:ext>
            </a:extLst>
          </p:cNvPr>
          <p:cNvPicPr>
            <a:picLocks noChangeAspect="1"/>
          </p:cNvPicPr>
          <p:nvPr/>
        </p:nvPicPr>
        <p:blipFill>
          <a:blip r:embed="rId2"/>
          <a:stretch>
            <a:fillRect/>
          </a:stretch>
        </p:blipFill>
        <p:spPr>
          <a:xfrm>
            <a:off x="1036320" y="3988646"/>
            <a:ext cx="4467225" cy="1514475"/>
          </a:xfrm>
          <a:prstGeom prst="rect">
            <a:avLst/>
          </a:prstGeom>
        </p:spPr>
      </p:pic>
      <p:pic>
        <p:nvPicPr>
          <p:cNvPr id="7" name="Picture 6">
            <a:extLst>
              <a:ext uri="{FF2B5EF4-FFF2-40B4-BE49-F238E27FC236}">
                <a16:creationId xmlns:a16="http://schemas.microsoft.com/office/drawing/2014/main" id="{33B66FE5-FF44-499C-84E3-85A73EED9F42}"/>
              </a:ext>
            </a:extLst>
          </p:cNvPr>
          <p:cNvPicPr>
            <a:picLocks noChangeAspect="1"/>
          </p:cNvPicPr>
          <p:nvPr/>
        </p:nvPicPr>
        <p:blipFill>
          <a:blip r:embed="rId3"/>
          <a:stretch>
            <a:fillRect/>
          </a:stretch>
        </p:blipFill>
        <p:spPr>
          <a:xfrm>
            <a:off x="5981700" y="3966675"/>
            <a:ext cx="4695825" cy="1485900"/>
          </a:xfrm>
          <a:prstGeom prst="rect">
            <a:avLst/>
          </a:prstGeom>
        </p:spPr>
      </p:pic>
      <p:sp>
        <p:nvSpPr>
          <p:cNvPr id="8" name="TextBox 7">
            <a:extLst>
              <a:ext uri="{FF2B5EF4-FFF2-40B4-BE49-F238E27FC236}">
                <a16:creationId xmlns:a16="http://schemas.microsoft.com/office/drawing/2014/main" id="{46D49D16-9F71-4EEE-BAFC-969107FB33EB}"/>
              </a:ext>
            </a:extLst>
          </p:cNvPr>
          <p:cNvSpPr txBox="1"/>
          <p:nvPr/>
        </p:nvSpPr>
        <p:spPr>
          <a:xfrm>
            <a:off x="8006446" y="3433139"/>
            <a:ext cx="646331" cy="369332"/>
          </a:xfrm>
          <a:prstGeom prst="rect">
            <a:avLst/>
          </a:prstGeom>
          <a:noFill/>
        </p:spPr>
        <p:txBody>
          <a:bodyPr wrap="none" rtlCol="0">
            <a:spAutoFit/>
          </a:bodyPr>
          <a:lstStyle/>
          <a:p>
            <a:r>
              <a:rPr lang="en-MY" dirty="0"/>
              <a:t>0.75</a:t>
            </a:r>
          </a:p>
        </p:txBody>
      </p:sp>
    </p:spTree>
    <p:extLst>
      <p:ext uri="{BB962C8B-B14F-4D97-AF65-F5344CB8AC3E}">
        <p14:creationId xmlns:p14="http://schemas.microsoft.com/office/powerpoint/2010/main" val="574086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853B-E7E6-43DD-BA24-0913A8D61A1B}"/>
              </a:ext>
            </a:extLst>
          </p:cNvPr>
          <p:cNvSpPr>
            <a:spLocks noGrp="1"/>
          </p:cNvSpPr>
          <p:nvPr>
            <p:ph type="title"/>
          </p:nvPr>
        </p:nvSpPr>
        <p:spPr/>
        <p:txBody>
          <a:bodyPr/>
          <a:lstStyle/>
          <a:p>
            <a:r>
              <a:rPr lang="en-MY" dirty="0"/>
              <a:t>Bag of Words</a:t>
            </a:r>
          </a:p>
        </p:txBody>
      </p:sp>
      <p:sp>
        <p:nvSpPr>
          <p:cNvPr id="3" name="Content Placeholder 2">
            <a:extLst>
              <a:ext uri="{FF2B5EF4-FFF2-40B4-BE49-F238E27FC236}">
                <a16:creationId xmlns:a16="http://schemas.microsoft.com/office/drawing/2014/main" id="{07C9D141-06FC-428F-A3A0-D12021EB5877}"/>
              </a:ext>
            </a:extLst>
          </p:cNvPr>
          <p:cNvSpPr>
            <a:spLocks noGrp="1"/>
          </p:cNvSpPr>
          <p:nvPr>
            <p:ph idx="1"/>
          </p:nvPr>
        </p:nvSpPr>
        <p:spPr/>
        <p:txBody>
          <a:bodyPr/>
          <a:lstStyle/>
          <a:p>
            <a:r>
              <a:rPr lang="en-MY" dirty="0"/>
              <a:t>Stop-Words: Pre-existing library that contains common words that would be excluded for vectorization of data due to being uninformative and irrelevant.</a:t>
            </a:r>
          </a:p>
          <a:p>
            <a:endParaRPr lang="en-MY" dirty="0"/>
          </a:p>
        </p:txBody>
      </p:sp>
    </p:spTree>
    <p:extLst>
      <p:ext uri="{BB962C8B-B14F-4D97-AF65-F5344CB8AC3E}">
        <p14:creationId xmlns:p14="http://schemas.microsoft.com/office/powerpoint/2010/main" val="592068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B3756-2FF5-4BDA-BBE6-85447D0002AF}"/>
              </a:ext>
            </a:extLst>
          </p:cNvPr>
          <p:cNvSpPr>
            <a:spLocks noGrp="1"/>
          </p:cNvSpPr>
          <p:nvPr>
            <p:ph type="title"/>
          </p:nvPr>
        </p:nvSpPr>
        <p:spPr/>
        <p:txBody>
          <a:bodyPr/>
          <a:lstStyle/>
          <a:p>
            <a:r>
              <a:rPr lang="en-MY" dirty="0"/>
              <a:t>Semantic Analysis</a:t>
            </a:r>
          </a:p>
        </p:txBody>
      </p:sp>
      <p:sp>
        <p:nvSpPr>
          <p:cNvPr id="3" name="Content Placeholder 2">
            <a:extLst>
              <a:ext uri="{FF2B5EF4-FFF2-40B4-BE49-F238E27FC236}">
                <a16:creationId xmlns:a16="http://schemas.microsoft.com/office/drawing/2014/main" id="{53631950-315F-4305-8CCB-FD522D4D555F}"/>
              </a:ext>
            </a:extLst>
          </p:cNvPr>
          <p:cNvSpPr>
            <a:spLocks noGrp="1"/>
          </p:cNvSpPr>
          <p:nvPr>
            <p:ph idx="1"/>
          </p:nvPr>
        </p:nvSpPr>
        <p:spPr/>
        <p:txBody>
          <a:bodyPr/>
          <a:lstStyle/>
          <a:p>
            <a:r>
              <a:rPr lang="en-MY" dirty="0"/>
              <a:t>Using VADER as another feature value in the data.</a:t>
            </a:r>
          </a:p>
          <a:p>
            <a:r>
              <a:rPr lang="en-MY" dirty="0"/>
              <a:t>VADER is a Semantic Analysis tool that classifies a given message with numbers indicating the probability that it is positive, negative and the overall probability.</a:t>
            </a:r>
          </a:p>
          <a:p>
            <a:r>
              <a:rPr lang="en-MY" dirty="0"/>
              <a:t>How does it affect the results?</a:t>
            </a:r>
          </a:p>
        </p:txBody>
      </p:sp>
    </p:spTree>
    <p:extLst>
      <p:ext uri="{BB962C8B-B14F-4D97-AF65-F5344CB8AC3E}">
        <p14:creationId xmlns:p14="http://schemas.microsoft.com/office/powerpoint/2010/main" val="4226983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4F2C-8805-4389-85F9-4BCA2967D446}"/>
              </a:ext>
            </a:extLst>
          </p:cNvPr>
          <p:cNvSpPr>
            <a:spLocks noGrp="1"/>
          </p:cNvSpPr>
          <p:nvPr>
            <p:ph type="title"/>
          </p:nvPr>
        </p:nvSpPr>
        <p:spPr>
          <a:xfrm>
            <a:off x="878911" y="643468"/>
            <a:ext cx="3177847" cy="1674180"/>
          </a:xfrm>
        </p:spPr>
        <p:txBody>
          <a:bodyPr>
            <a:normAutofit/>
          </a:bodyPr>
          <a:lstStyle/>
          <a:p>
            <a:r>
              <a:rPr lang="en-MY" sz="4000" dirty="0"/>
              <a:t>Semantic Analysis</a:t>
            </a:r>
          </a:p>
        </p:txBody>
      </p:sp>
      <p:cxnSp>
        <p:nvCxnSpPr>
          <p:cNvPr id="19" name="Straight Connector 18">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4E8A3A5-9239-42DE-9CE3-2F64E96937B2}"/>
              </a:ext>
            </a:extLst>
          </p:cNvPr>
          <p:cNvSpPr>
            <a:spLocks noGrp="1"/>
          </p:cNvSpPr>
          <p:nvPr>
            <p:ph idx="1"/>
          </p:nvPr>
        </p:nvSpPr>
        <p:spPr>
          <a:xfrm>
            <a:off x="858064" y="2639380"/>
            <a:ext cx="3205049" cy="3229714"/>
          </a:xfrm>
        </p:spPr>
        <p:txBody>
          <a:bodyPr>
            <a:normAutofit/>
          </a:bodyPr>
          <a:lstStyle/>
          <a:p>
            <a:r>
              <a:rPr lang="en-US" dirty="0"/>
              <a:t>How VADER works</a:t>
            </a:r>
          </a:p>
          <a:p>
            <a:endParaRPr lang="en-US" dirty="0"/>
          </a:p>
          <a:p>
            <a:r>
              <a:rPr lang="en-US" dirty="0"/>
              <a:t>trainset index 1</a:t>
            </a:r>
          </a:p>
        </p:txBody>
      </p:sp>
      <p:sp>
        <p:nvSpPr>
          <p:cNvPr id="21" name="Rectangle 20">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
            <a:extLst>
              <a:ext uri="{FF2B5EF4-FFF2-40B4-BE49-F238E27FC236}">
                <a16:creationId xmlns:a16="http://schemas.microsoft.com/office/drawing/2014/main" id="{8B80326E-1DAE-4A38-AC13-40860DE992DA}"/>
              </a:ext>
            </a:extLst>
          </p:cNvPr>
          <p:cNvSpPr>
            <a:spLocks noChangeArrowheads="1"/>
          </p:cNvSpPr>
          <p:nvPr/>
        </p:nvSpPr>
        <p:spPr bwMode="auto">
          <a:xfrm>
            <a:off x="4540340" y="489429"/>
            <a:ext cx="716807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solidFill>
                  <a:schemeClr val="tx1"/>
                </a:solidFill>
                <a:effectLst/>
                <a:latin typeface="Arial Unicode MS"/>
              </a:rPr>
              <a:t>“Why would young fighting age men be the vast majority of the ones escaping a war &amp;amp; not those who cannot fight like women, children, and the </a:t>
            </a:r>
            <a:r>
              <a:rPr kumimoji="0" lang="en-US" altLang="en-US" b="0" i="0" u="none" strike="noStrike" cap="none" normalizeH="0" baseline="0" dirty="0" err="1">
                <a:ln>
                  <a:noFill/>
                </a:ln>
                <a:solidFill>
                  <a:schemeClr val="tx1"/>
                </a:solidFill>
                <a:effectLst/>
                <a:latin typeface="Arial Unicode MS"/>
              </a:rPr>
              <a:t>elderly?It's</a:t>
            </a:r>
            <a:r>
              <a:rPr kumimoji="0" lang="en-US" altLang="en-US" b="0" i="0" u="none" strike="noStrike" cap="none" normalizeH="0" baseline="0" dirty="0">
                <a:ln>
                  <a:noFill/>
                </a:ln>
                <a:solidFill>
                  <a:schemeClr val="tx1"/>
                </a:solidFill>
                <a:effectLst/>
                <a:latin typeface="Arial Unicode MS"/>
              </a:rPr>
              <a:t> because the majority of the refugees are not actually refugees they are economic migrants trying to get into Europe....</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985B3DE7-5AFB-410C-9B30-EB187B6E1D0C}"/>
              </a:ext>
            </a:extLst>
          </p:cNvPr>
          <p:cNvSpPr>
            <a:spLocks noChangeArrowheads="1"/>
          </p:cNvSpPr>
          <p:nvPr/>
        </p:nvSpPr>
        <p:spPr bwMode="auto">
          <a:xfrm>
            <a:off x="4540340" y="2317648"/>
            <a:ext cx="5976856" cy="324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Unicode MS"/>
              </a:rPr>
              <a:t>Hate Score: 1.000000</a:t>
            </a:r>
          </a:p>
          <a:p>
            <a:pPr eaLnBrk="0" fontAlgn="base" hangingPunct="0">
              <a:spcBef>
                <a:spcPct val="0"/>
              </a:spcBef>
              <a:spcAft>
                <a:spcPts val="600"/>
              </a:spcAft>
            </a:pPr>
            <a:r>
              <a:rPr lang="en-US" altLang="en-US" sz="1600" dirty="0">
                <a:latin typeface="Arial Unicode MS"/>
              </a:rPr>
              <a:t>Target Score: 0.000000</a:t>
            </a:r>
          </a:p>
          <a:p>
            <a:pPr eaLnBrk="0" fontAlgn="base" hangingPunct="0">
              <a:spcBef>
                <a:spcPct val="0"/>
              </a:spcBef>
              <a:spcAft>
                <a:spcPts val="600"/>
              </a:spcAft>
            </a:pPr>
            <a:r>
              <a:rPr kumimoji="0" lang="en-US" altLang="en-US" sz="1600" b="0" i="0" u="none" strike="noStrike" cap="none" normalizeH="0" baseline="0" dirty="0">
                <a:ln>
                  <a:noFill/>
                </a:ln>
                <a:solidFill>
                  <a:schemeClr val="tx1"/>
                </a:solidFill>
                <a:effectLst/>
                <a:latin typeface="Arial Unicode MS"/>
              </a:rPr>
              <a:t>Aggressive Score: 0</a:t>
            </a:r>
            <a:r>
              <a:rPr lang="en-US" altLang="en-US" sz="1600" dirty="0">
                <a:latin typeface="Arial Unicode MS"/>
              </a:rPr>
              <a:t>.000000</a:t>
            </a:r>
          </a:p>
          <a:p>
            <a:pPr eaLnBrk="0" fontAlgn="base" hangingPunct="0">
              <a:spcBef>
                <a:spcPct val="0"/>
              </a:spcBef>
              <a:spcAft>
                <a:spcPts val="600"/>
              </a:spcAft>
            </a:pPr>
            <a:endParaRPr kumimoji="0" lang="en-US" altLang="en-US" sz="1600" b="0" i="0" u="none" strike="noStrike" cap="none" normalizeH="0" baseline="0" dirty="0">
              <a:ln>
                <a:noFill/>
              </a:ln>
              <a:solidFill>
                <a:schemeClr val="tx1"/>
              </a:solidFill>
              <a:effectLst/>
              <a:latin typeface="Arial Unicode MS"/>
            </a:endParaRP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Unicode MS"/>
              </a:rPr>
              <a:t>---VADER SEMANTIC ANALYSIS---</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Unicode MS"/>
              </a:rPr>
              <a:t> </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Unicode MS"/>
              </a:rPr>
              <a:t>Positive Score: 0.062000 </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Unicode MS"/>
              </a:rPr>
              <a:t>Neutral Score: 0.783000 </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Unicode MS"/>
              </a:rPr>
              <a:t>Negative Score: 0.155000 </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Unicode MS"/>
              </a:rPr>
              <a:t>Compound Score: -0.729100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1610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6">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64F2C-8805-4389-85F9-4BCA2967D446}"/>
              </a:ext>
            </a:extLst>
          </p:cNvPr>
          <p:cNvSpPr>
            <a:spLocks noGrp="1"/>
          </p:cNvSpPr>
          <p:nvPr>
            <p:ph type="title"/>
          </p:nvPr>
        </p:nvSpPr>
        <p:spPr>
          <a:xfrm>
            <a:off x="878911" y="643468"/>
            <a:ext cx="3177847" cy="1674180"/>
          </a:xfrm>
        </p:spPr>
        <p:txBody>
          <a:bodyPr>
            <a:normAutofit/>
          </a:bodyPr>
          <a:lstStyle/>
          <a:p>
            <a:r>
              <a:rPr lang="en-MY" sz="4000" dirty="0"/>
              <a:t>Semantic Analysis</a:t>
            </a:r>
          </a:p>
        </p:txBody>
      </p:sp>
      <p:cxnSp>
        <p:nvCxnSpPr>
          <p:cNvPr id="13" name="Straight Connector 18">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4E8A3A5-9239-42DE-9CE3-2F64E96937B2}"/>
              </a:ext>
            </a:extLst>
          </p:cNvPr>
          <p:cNvSpPr>
            <a:spLocks noGrp="1"/>
          </p:cNvSpPr>
          <p:nvPr>
            <p:ph idx="1"/>
          </p:nvPr>
        </p:nvSpPr>
        <p:spPr>
          <a:xfrm>
            <a:off x="858064" y="2639380"/>
            <a:ext cx="3205049" cy="3229714"/>
          </a:xfrm>
        </p:spPr>
        <p:txBody>
          <a:bodyPr>
            <a:normAutofit/>
          </a:bodyPr>
          <a:lstStyle/>
          <a:p>
            <a:r>
              <a:rPr lang="en-US" dirty="0"/>
              <a:t>How VADER works</a:t>
            </a:r>
          </a:p>
          <a:p>
            <a:endParaRPr lang="en-US" dirty="0"/>
          </a:p>
          <a:p>
            <a:r>
              <a:rPr lang="en-US" dirty="0"/>
              <a:t>trainset index 8</a:t>
            </a:r>
          </a:p>
        </p:txBody>
      </p:sp>
      <p:sp>
        <p:nvSpPr>
          <p:cNvPr id="15" name="Rectangle 20">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2">
            <a:extLst>
              <a:ext uri="{FF2B5EF4-FFF2-40B4-BE49-F238E27FC236}">
                <a16:creationId xmlns:a16="http://schemas.microsoft.com/office/drawing/2014/main" id="{8B80326E-1DAE-4A38-AC13-40860DE992DA}"/>
              </a:ext>
            </a:extLst>
          </p:cNvPr>
          <p:cNvSpPr>
            <a:spLocks noChangeArrowheads="1"/>
          </p:cNvSpPr>
          <p:nvPr/>
        </p:nvSpPr>
        <p:spPr bwMode="auto">
          <a:xfrm>
            <a:off x="4540340" y="904928"/>
            <a:ext cx="716807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ts val="600"/>
              </a:spcAft>
            </a:pPr>
            <a:r>
              <a:rPr lang="en-GB" altLang="en-US" dirty="0">
                <a:latin typeface="Arial Unicode MS"/>
              </a:rPr>
              <a:t>“still places on our Bengali (Sylheti) class! it's London's 2nd language! know anyone interested @USER @USER @USER”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985B3DE7-5AFB-410C-9B30-EB187B6E1D0C}"/>
              </a:ext>
            </a:extLst>
          </p:cNvPr>
          <p:cNvSpPr>
            <a:spLocks noChangeArrowheads="1"/>
          </p:cNvSpPr>
          <p:nvPr/>
        </p:nvSpPr>
        <p:spPr bwMode="auto">
          <a:xfrm>
            <a:off x="4540340" y="2114451"/>
            <a:ext cx="5976856" cy="324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Unicode MS"/>
              </a:rPr>
              <a:t>Hate Score: 0.000000</a:t>
            </a:r>
          </a:p>
          <a:p>
            <a:pPr eaLnBrk="0" fontAlgn="base" hangingPunct="0">
              <a:spcBef>
                <a:spcPct val="0"/>
              </a:spcBef>
              <a:spcAft>
                <a:spcPts val="600"/>
              </a:spcAft>
            </a:pPr>
            <a:r>
              <a:rPr lang="en-US" altLang="en-US" sz="1600" dirty="0">
                <a:latin typeface="Arial Unicode MS"/>
              </a:rPr>
              <a:t>Target Score: 0.000000</a:t>
            </a:r>
          </a:p>
          <a:p>
            <a:pPr eaLnBrk="0" fontAlgn="base" hangingPunct="0">
              <a:spcBef>
                <a:spcPct val="0"/>
              </a:spcBef>
              <a:spcAft>
                <a:spcPts val="600"/>
              </a:spcAft>
            </a:pPr>
            <a:r>
              <a:rPr kumimoji="0" lang="en-US" altLang="en-US" sz="1600" b="0" i="0" u="none" strike="noStrike" cap="none" normalizeH="0" baseline="0" dirty="0">
                <a:ln>
                  <a:noFill/>
                </a:ln>
                <a:solidFill>
                  <a:schemeClr val="tx1"/>
                </a:solidFill>
                <a:effectLst/>
                <a:latin typeface="Arial Unicode MS"/>
              </a:rPr>
              <a:t>Aggressive Score: 0</a:t>
            </a:r>
            <a:r>
              <a:rPr lang="en-US" altLang="en-US" sz="1600" dirty="0">
                <a:latin typeface="Arial Unicode MS"/>
              </a:rPr>
              <a:t>.000000</a:t>
            </a:r>
          </a:p>
          <a:p>
            <a:pPr eaLnBrk="0" fontAlgn="base" hangingPunct="0">
              <a:spcBef>
                <a:spcPct val="0"/>
              </a:spcBef>
              <a:spcAft>
                <a:spcPts val="600"/>
              </a:spcAft>
            </a:pPr>
            <a:endParaRPr kumimoji="0" lang="en-US" altLang="en-US" sz="1600" b="0" i="0" u="none" strike="noStrike" cap="none" normalizeH="0" baseline="0" dirty="0">
              <a:ln>
                <a:noFill/>
              </a:ln>
              <a:solidFill>
                <a:schemeClr val="tx1"/>
              </a:solidFill>
              <a:effectLst/>
              <a:latin typeface="Arial Unicode MS"/>
            </a:endParaRP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Unicode MS"/>
              </a:rPr>
              <a:t>---VADER SEMANTIC ANALYSIS---</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Unicode MS"/>
              </a:rPr>
              <a:t> </a:t>
            </a:r>
          </a:p>
          <a:p>
            <a:pPr lvl="0" eaLnBrk="0" fontAlgn="base" hangingPunct="0">
              <a:spcBef>
                <a:spcPct val="0"/>
              </a:spcBef>
              <a:spcAft>
                <a:spcPts val="600"/>
              </a:spcAft>
            </a:pPr>
            <a:r>
              <a:rPr lang="it-IT" altLang="en-US" sz="1600" dirty="0">
                <a:latin typeface="Arial Unicode MS"/>
              </a:rPr>
              <a:t>Positive Score: 0.162000  </a:t>
            </a:r>
          </a:p>
          <a:p>
            <a:pPr lvl="0" eaLnBrk="0" fontAlgn="base" hangingPunct="0">
              <a:spcBef>
                <a:spcPct val="0"/>
              </a:spcBef>
              <a:spcAft>
                <a:spcPts val="600"/>
              </a:spcAft>
            </a:pPr>
            <a:r>
              <a:rPr lang="it-IT" altLang="en-US" sz="1600" dirty="0">
                <a:latin typeface="Arial Unicode MS"/>
              </a:rPr>
              <a:t>Neutral Score:  0.838000  </a:t>
            </a:r>
          </a:p>
          <a:p>
            <a:pPr lvl="0" eaLnBrk="0" fontAlgn="base" hangingPunct="0">
              <a:spcBef>
                <a:spcPct val="0"/>
              </a:spcBef>
              <a:spcAft>
                <a:spcPts val="600"/>
              </a:spcAft>
            </a:pPr>
            <a:r>
              <a:rPr lang="it-IT" altLang="en-US" sz="1600" dirty="0">
                <a:latin typeface="Arial Unicode MS"/>
              </a:rPr>
              <a:t>Negative Score: 0.000000  </a:t>
            </a:r>
          </a:p>
          <a:p>
            <a:pPr lvl="0" eaLnBrk="0" fontAlgn="base" hangingPunct="0">
              <a:spcBef>
                <a:spcPct val="0"/>
              </a:spcBef>
              <a:spcAft>
                <a:spcPts val="600"/>
              </a:spcAft>
            </a:pPr>
            <a:r>
              <a:rPr lang="it-IT" altLang="en-US" sz="1600" dirty="0">
                <a:latin typeface="Arial Unicode MS"/>
              </a:rPr>
              <a:t>Compound Score: 0.508000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0001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4606-2F1F-4B6C-B171-6ECCEC17C626}"/>
              </a:ext>
            </a:extLst>
          </p:cNvPr>
          <p:cNvSpPr>
            <a:spLocks noGrp="1"/>
          </p:cNvSpPr>
          <p:nvPr>
            <p:ph type="title"/>
          </p:nvPr>
        </p:nvSpPr>
        <p:spPr/>
        <p:txBody>
          <a:bodyPr/>
          <a:lstStyle/>
          <a:p>
            <a:r>
              <a:rPr lang="en-MY" dirty="0"/>
              <a:t>Project Background</a:t>
            </a:r>
          </a:p>
        </p:txBody>
      </p:sp>
      <p:sp>
        <p:nvSpPr>
          <p:cNvPr id="3" name="Content Placeholder 2">
            <a:extLst>
              <a:ext uri="{FF2B5EF4-FFF2-40B4-BE49-F238E27FC236}">
                <a16:creationId xmlns:a16="http://schemas.microsoft.com/office/drawing/2014/main" id="{237E45F7-FD31-4527-B7EA-A6013F84DE1B}"/>
              </a:ext>
            </a:extLst>
          </p:cNvPr>
          <p:cNvSpPr>
            <a:spLocks noGrp="1"/>
          </p:cNvSpPr>
          <p:nvPr>
            <p:ph idx="1"/>
          </p:nvPr>
        </p:nvSpPr>
        <p:spPr/>
        <p:txBody>
          <a:bodyPr>
            <a:normAutofit/>
          </a:bodyPr>
          <a:lstStyle/>
          <a:p>
            <a:r>
              <a:rPr lang="en-MY" dirty="0"/>
              <a:t>Context:</a:t>
            </a:r>
          </a:p>
          <a:p>
            <a:r>
              <a:rPr lang="en-MY" dirty="0"/>
              <a:t>As of May 2020, on average, there has been around 6,000 tweets per second culminating to around 200 billion tweets per year. (</a:t>
            </a:r>
            <a:r>
              <a:rPr lang="en-MY" dirty="0">
                <a:hlinkClick r:id="rId3"/>
              </a:rPr>
              <a:t>Source</a:t>
            </a:r>
            <a:r>
              <a:rPr lang="en-MY" dirty="0"/>
              <a:t>)</a:t>
            </a:r>
          </a:p>
          <a:p>
            <a:r>
              <a:rPr lang="en-MY" dirty="0"/>
              <a:t>It is impossible for a single human to read through so much information being sent around in the internet.</a:t>
            </a:r>
          </a:p>
          <a:p>
            <a:r>
              <a:rPr lang="en-MY" dirty="0"/>
              <a:t>This leaves a huge </a:t>
            </a:r>
            <a:r>
              <a:rPr lang="en-MY" dirty="0" err="1"/>
              <a:t>blindspots</a:t>
            </a:r>
            <a:r>
              <a:rPr lang="en-MY" dirty="0"/>
              <a:t> on massive platforms such as twitter, if for example, they decided to tackle the herculean task of moderating their platforms.</a:t>
            </a:r>
          </a:p>
          <a:p>
            <a:r>
              <a:rPr lang="en-MY" dirty="0"/>
              <a:t>This is where technology comes in to provide the necessary tools to assist in such huge undertakings.</a:t>
            </a:r>
          </a:p>
          <a:p>
            <a:endParaRPr lang="en-MY" dirty="0"/>
          </a:p>
        </p:txBody>
      </p:sp>
    </p:spTree>
    <p:extLst>
      <p:ext uri="{BB962C8B-B14F-4D97-AF65-F5344CB8AC3E}">
        <p14:creationId xmlns:p14="http://schemas.microsoft.com/office/powerpoint/2010/main" val="2407926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2">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54">
            <a:extLst>
              <a:ext uri="{FF2B5EF4-FFF2-40B4-BE49-F238E27FC236}">
                <a16:creationId xmlns:a16="http://schemas.microsoft.com/office/drawing/2014/main" id="{5014DE1B-FD50-40B1-A8A5-304666E7C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6">
            <a:extLst>
              <a:ext uri="{FF2B5EF4-FFF2-40B4-BE49-F238E27FC236}">
                <a16:creationId xmlns:a16="http://schemas.microsoft.com/office/drawing/2014/main" id="{91B41FE9-4F8F-4675-8668-D3330B37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4D153FE-179E-4EC0-A555-3BE4A293F203}"/>
              </a:ext>
            </a:extLst>
          </p:cNvPr>
          <p:cNvPicPr>
            <a:picLocks noChangeAspect="1"/>
          </p:cNvPicPr>
          <p:nvPr/>
        </p:nvPicPr>
        <p:blipFill rotWithShape="1">
          <a:blip r:embed="rId3"/>
          <a:srcRect t="3123" r="-2" b="1466"/>
          <a:stretch/>
        </p:blipFill>
        <p:spPr>
          <a:xfrm>
            <a:off x="798744" y="2107745"/>
            <a:ext cx="5136388" cy="3415895"/>
          </a:xfrm>
          <a:prstGeom prst="rect">
            <a:avLst/>
          </a:prstGeom>
        </p:spPr>
      </p:pic>
      <p:cxnSp>
        <p:nvCxnSpPr>
          <p:cNvPr id="64" name="Straight Connector 58">
            <a:extLst>
              <a:ext uri="{FF2B5EF4-FFF2-40B4-BE49-F238E27FC236}">
                <a16:creationId xmlns:a16="http://schemas.microsoft.com/office/drawing/2014/main" id="{E230929C-760C-4746-B0AE-0D09A78A88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038225"/>
            <a:ext cx="0" cy="47625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0FB7E21-A7D3-47D4-B6CE-52C80FB305E1}"/>
              </a:ext>
            </a:extLst>
          </p:cNvPr>
          <p:cNvPicPr>
            <a:picLocks noChangeAspect="1"/>
          </p:cNvPicPr>
          <p:nvPr/>
        </p:nvPicPr>
        <p:blipFill rotWithShape="1">
          <a:blip r:embed="rId4"/>
          <a:srcRect t="315" r="2" b="749"/>
          <a:stretch/>
        </p:blipFill>
        <p:spPr>
          <a:xfrm>
            <a:off x="6337300" y="2107745"/>
            <a:ext cx="5136388" cy="3417480"/>
          </a:xfrm>
          <a:prstGeom prst="rect">
            <a:avLst/>
          </a:prstGeom>
        </p:spPr>
      </p:pic>
      <p:sp>
        <p:nvSpPr>
          <p:cNvPr id="14" name="TextBox 13">
            <a:extLst>
              <a:ext uri="{FF2B5EF4-FFF2-40B4-BE49-F238E27FC236}">
                <a16:creationId xmlns:a16="http://schemas.microsoft.com/office/drawing/2014/main" id="{E583728E-4E0C-44FB-92F9-C7323280BC30}"/>
              </a:ext>
            </a:extLst>
          </p:cNvPr>
          <p:cNvSpPr txBox="1"/>
          <p:nvPr/>
        </p:nvSpPr>
        <p:spPr>
          <a:xfrm>
            <a:off x="3014696" y="1261156"/>
            <a:ext cx="1651093" cy="369332"/>
          </a:xfrm>
          <a:prstGeom prst="rect">
            <a:avLst/>
          </a:prstGeom>
          <a:noFill/>
        </p:spPr>
        <p:txBody>
          <a:bodyPr wrap="none" rtlCol="0">
            <a:spAutoFit/>
          </a:bodyPr>
          <a:lstStyle/>
          <a:p>
            <a:r>
              <a:rPr lang="en-MY" dirty="0"/>
              <a:t>Without VADER</a:t>
            </a:r>
          </a:p>
        </p:txBody>
      </p:sp>
      <p:sp>
        <p:nvSpPr>
          <p:cNvPr id="49" name="TextBox 48">
            <a:extLst>
              <a:ext uri="{FF2B5EF4-FFF2-40B4-BE49-F238E27FC236}">
                <a16:creationId xmlns:a16="http://schemas.microsoft.com/office/drawing/2014/main" id="{23B183F1-19D2-4D04-873A-5D8D6EA2AC0B}"/>
              </a:ext>
            </a:extLst>
          </p:cNvPr>
          <p:cNvSpPr txBox="1"/>
          <p:nvPr/>
        </p:nvSpPr>
        <p:spPr>
          <a:xfrm>
            <a:off x="8317893" y="1261156"/>
            <a:ext cx="1335302" cy="369332"/>
          </a:xfrm>
          <a:prstGeom prst="rect">
            <a:avLst/>
          </a:prstGeom>
          <a:noFill/>
        </p:spPr>
        <p:txBody>
          <a:bodyPr wrap="none" rtlCol="0">
            <a:spAutoFit/>
          </a:bodyPr>
          <a:lstStyle/>
          <a:p>
            <a:r>
              <a:rPr lang="en-MY" dirty="0"/>
              <a:t>With VADER</a:t>
            </a:r>
          </a:p>
        </p:txBody>
      </p:sp>
    </p:spTree>
    <p:extLst>
      <p:ext uri="{BB962C8B-B14F-4D97-AF65-F5344CB8AC3E}">
        <p14:creationId xmlns:p14="http://schemas.microsoft.com/office/powerpoint/2010/main" val="1558058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0E20-4F41-4A4F-A9B9-6A95B267743E}"/>
              </a:ext>
            </a:extLst>
          </p:cNvPr>
          <p:cNvSpPr>
            <a:spLocks noGrp="1"/>
          </p:cNvSpPr>
          <p:nvPr>
            <p:ph type="title"/>
          </p:nvPr>
        </p:nvSpPr>
        <p:spPr/>
        <p:txBody>
          <a:bodyPr/>
          <a:lstStyle/>
          <a:p>
            <a:r>
              <a:rPr lang="en-MY" dirty="0"/>
              <a:t>Classification Models Experiments</a:t>
            </a:r>
          </a:p>
        </p:txBody>
      </p:sp>
      <p:sp>
        <p:nvSpPr>
          <p:cNvPr id="3" name="Content Placeholder 2">
            <a:extLst>
              <a:ext uri="{FF2B5EF4-FFF2-40B4-BE49-F238E27FC236}">
                <a16:creationId xmlns:a16="http://schemas.microsoft.com/office/drawing/2014/main" id="{71B510B1-ADA9-44BC-9222-8406A02BEF56}"/>
              </a:ext>
            </a:extLst>
          </p:cNvPr>
          <p:cNvSpPr>
            <a:spLocks noGrp="1"/>
          </p:cNvSpPr>
          <p:nvPr>
            <p:ph idx="1"/>
          </p:nvPr>
        </p:nvSpPr>
        <p:spPr/>
        <p:txBody>
          <a:bodyPr>
            <a:normAutofit fontScale="55000" lnSpcReduction="20000"/>
          </a:bodyPr>
          <a:lstStyle/>
          <a:p>
            <a:r>
              <a:rPr lang="en-MY" dirty="0"/>
              <a:t>Bulk Testing</a:t>
            </a:r>
          </a:p>
          <a:p>
            <a:r>
              <a:rPr lang="en-MY" dirty="0"/>
              <a:t>Parameters:</a:t>
            </a:r>
            <a:br>
              <a:rPr lang="en-MY" dirty="0"/>
            </a:br>
            <a:r>
              <a:rPr lang="en-MY" dirty="0" err="1"/>
              <a:t>CountVectorizer</a:t>
            </a:r>
            <a:r>
              <a:rPr lang="en-MY" dirty="0"/>
              <a:t>(</a:t>
            </a:r>
            <a:r>
              <a:rPr lang="en-MY" dirty="0" err="1"/>
              <a:t>stop_words</a:t>
            </a:r>
            <a:r>
              <a:rPr lang="en-MY" dirty="0"/>
              <a:t>: ‘English’, </a:t>
            </a:r>
            <a:r>
              <a:rPr lang="en-MY" dirty="0" err="1"/>
              <a:t>ngram_range</a:t>
            </a:r>
            <a:r>
              <a:rPr lang="en-MY" dirty="0"/>
              <a:t>=(1,2), </a:t>
            </a:r>
            <a:r>
              <a:rPr lang="en-MY" dirty="0" err="1"/>
              <a:t>min_df</a:t>
            </a:r>
            <a:r>
              <a:rPr lang="en-MY" dirty="0"/>
              <a:t>=2, </a:t>
            </a:r>
            <a:r>
              <a:rPr lang="en-MY" dirty="0" err="1"/>
              <a:t>max_df</a:t>
            </a:r>
            <a:r>
              <a:rPr lang="en-MY" dirty="0"/>
              <a:t>=0.5)</a:t>
            </a:r>
          </a:p>
          <a:p>
            <a:r>
              <a:rPr lang="en-MY" dirty="0"/>
              <a:t>Classification Models Tested:</a:t>
            </a:r>
          </a:p>
          <a:p>
            <a:pPr marL="457200" indent="-457200">
              <a:buFont typeface="+mj-lt"/>
              <a:buAutoNum type="arabicPeriod"/>
            </a:pPr>
            <a:r>
              <a:rPr lang="en-MY" dirty="0"/>
              <a:t>Multinomial Naïve Bayes</a:t>
            </a:r>
          </a:p>
          <a:p>
            <a:pPr marL="457200" indent="-457200">
              <a:buFont typeface="+mj-lt"/>
              <a:buAutoNum type="arabicPeriod"/>
            </a:pPr>
            <a:r>
              <a:rPr lang="en-MY" dirty="0"/>
              <a:t>Bernoulli Naïve Bayes</a:t>
            </a:r>
          </a:p>
          <a:p>
            <a:pPr marL="457200" indent="-457200">
              <a:buFont typeface="+mj-lt"/>
              <a:buAutoNum type="arabicPeriod"/>
            </a:pPr>
            <a:r>
              <a:rPr lang="en-MY" dirty="0"/>
              <a:t>Gaussian Naïve Bayes</a:t>
            </a:r>
          </a:p>
          <a:p>
            <a:pPr marL="457200" indent="-457200">
              <a:buFont typeface="+mj-lt"/>
              <a:buAutoNum type="arabicPeriod"/>
            </a:pPr>
            <a:r>
              <a:rPr lang="en-MY" dirty="0"/>
              <a:t>Logistic Regression</a:t>
            </a:r>
          </a:p>
          <a:p>
            <a:pPr marL="457200" indent="-457200">
              <a:buFont typeface="+mj-lt"/>
              <a:buAutoNum type="arabicPeriod"/>
            </a:pPr>
            <a:r>
              <a:rPr lang="en-MY" dirty="0"/>
              <a:t>Stochastic Gradient Descent</a:t>
            </a:r>
          </a:p>
          <a:p>
            <a:pPr marL="457200" indent="-457200">
              <a:buFont typeface="+mj-lt"/>
              <a:buAutoNum type="arabicPeriod"/>
            </a:pPr>
            <a:r>
              <a:rPr lang="en-MY" dirty="0"/>
              <a:t>Support Vector Machine</a:t>
            </a:r>
          </a:p>
          <a:p>
            <a:pPr marL="457200" indent="-457200">
              <a:buFont typeface="+mj-lt"/>
              <a:buAutoNum type="arabicPeriod"/>
            </a:pPr>
            <a:r>
              <a:rPr lang="en-MY" dirty="0"/>
              <a:t>Random Forest</a:t>
            </a:r>
          </a:p>
          <a:p>
            <a:pPr marL="457200" indent="-457200">
              <a:buFont typeface="+mj-lt"/>
              <a:buAutoNum type="arabicPeriod"/>
            </a:pPr>
            <a:r>
              <a:rPr lang="en-MY" dirty="0"/>
              <a:t>Gradient Boosting</a:t>
            </a:r>
          </a:p>
        </p:txBody>
      </p:sp>
    </p:spTree>
    <p:extLst>
      <p:ext uri="{BB962C8B-B14F-4D97-AF65-F5344CB8AC3E}">
        <p14:creationId xmlns:p14="http://schemas.microsoft.com/office/powerpoint/2010/main" val="1788449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0E20-4F41-4A4F-A9B9-6A95B267743E}"/>
              </a:ext>
            </a:extLst>
          </p:cNvPr>
          <p:cNvSpPr>
            <a:spLocks noGrp="1"/>
          </p:cNvSpPr>
          <p:nvPr>
            <p:ph type="title"/>
          </p:nvPr>
        </p:nvSpPr>
        <p:spPr/>
        <p:txBody>
          <a:bodyPr/>
          <a:lstStyle/>
          <a:p>
            <a:r>
              <a:rPr lang="en-MY" dirty="0"/>
              <a:t>Classification Models Experiments</a:t>
            </a:r>
          </a:p>
        </p:txBody>
      </p:sp>
      <p:pic>
        <p:nvPicPr>
          <p:cNvPr id="4" name="Content Placeholder 3">
            <a:extLst>
              <a:ext uri="{FF2B5EF4-FFF2-40B4-BE49-F238E27FC236}">
                <a16:creationId xmlns:a16="http://schemas.microsoft.com/office/drawing/2014/main" id="{29960D40-9893-4559-BD28-6F0974EB5759}"/>
              </a:ext>
            </a:extLst>
          </p:cNvPr>
          <p:cNvPicPr>
            <a:picLocks noGrp="1" noChangeAspect="1"/>
          </p:cNvPicPr>
          <p:nvPr>
            <p:ph idx="1"/>
          </p:nvPr>
        </p:nvPicPr>
        <p:blipFill>
          <a:blip r:embed="rId3"/>
          <a:stretch>
            <a:fillRect/>
          </a:stretch>
        </p:blipFill>
        <p:spPr>
          <a:xfrm>
            <a:off x="710564" y="2108200"/>
            <a:ext cx="3392710" cy="3760788"/>
          </a:xfrm>
          <a:prstGeom prst="rect">
            <a:avLst/>
          </a:prstGeom>
        </p:spPr>
      </p:pic>
      <p:pic>
        <p:nvPicPr>
          <p:cNvPr id="5" name="Picture 4">
            <a:extLst>
              <a:ext uri="{FF2B5EF4-FFF2-40B4-BE49-F238E27FC236}">
                <a16:creationId xmlns:a16="http://schemas.microsoft.com/office/drawing/2014/main" id="{FA891981-E67F-4AD5-AEE4-F84B7E5A2D7E}"/>
              </a:ext>
            </a:extLst>
          </p:cNvPr>
          <p:cNvPicPr>
            <a:picLocks noChangeAspect="1"/>
          </p:cNvPicPr>
          <p:nvPr/>
        </p:nvPicPr>
        <p:blipFill>
          <a:blip r:embed="rId4"/>
          <a:stretch>
            <a:fillRect/>
          </a:stretch>
        </p:blipFill>
        <p:spPr>
          <a:xfrm>
            <a:off x="4103274" y="2108200"/>
            <a:ext cx="3049071" cy="3755393"/>
          </a:xfrm>
          <a:prstGeom prst="rect">
            <a:avLst/>
          </a:prstGeom>
        </p:spPr>
      </p:pic>
      <p:pic>
        <p:nvPicPr>
          <p:cNvPr id="6" name="Picture 5">
            <a:extLst>
              <a:ext uri="{FF2B5EF4-FFF2-40B4-BE49-F238E27FC236}">
                <a16:creationId xmlns:a16="http://schemas.microsoft.com/office/drawing/2014/main" id="{2914BFBA-963C-436B-AEF5-44EC9E39286B}"/>
              </a:ext>
            </a:extLst>
          </p:cNvPr>
          <p:cNvPicPr>
            <a:picLocks noChangeAspect="1"/>
          </p:cNvPicPr>
          <p:nvPr/>
        </p:nvPicPr>
        <p:blipFill>
          <a:blip r:embed="rId5"/>
          <a:stretch>
            <a:fillRect/>
          </a:stretch>
        </p:blipFill>
        <p:spPr>
          <a:xfrm>
            <a:off x="7075577" y="2547418"/>
            <a:ext cx="2872109" cy="3316175"/>
          </a:xfrm>
          <a:prstGeom prst="rect">
            <a:avLst/>
          </a:prstGeom>
        </p:spPr>
      </p:pic>
    </p:spTree>
    <p:extLst>
      <p:ext uri="{BB962C8B-B14F-4D97-AF65-F5344CB8AC3E}">
        <p14:creationId xmlns:p14="http://schemas.microsoft.com/office/powerpoint/2010/main" val="2502771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0E20-4F41-4A4F-A9B9-6A95B267743E}"/>
              </a:ext>
            </a:extLst>
          </p:cNvPr>
          <p:cNvSpPr>
            <a:spLocks noGrp="1"/>
          </p:cNvSpPr>
          <p:nvPr>
            <p:ph type="title"/>
          </p:nvPr>
        </p:nvSpPr>
        <p:spPr/>
        <p:txBody>
          <a:bodyPr/>
          <a:lstStyle/>
          <a:p>
            <a:r>
              <a:rPr lang="en-MY" dirty="0"/>
              <a:t>Classification Models Experiments</a:t>
            </a:r>
          </a:p>
        </p:txBody>
      </p:sp>
      <p:pic>
        <p:nvPicPr>
          <p:cNvPr id="8" name="Picture 7">
            <a:extLst>
              <a:ext uri="{FF2B5EF4-FFF2-40B4-BE49-F238E27FC236}">
                <a16:creationId xmlns:a16="http://schemas.microsoft.com/office/drawing/2014/main" id="{07A09DCC-D942-4A79-B50C-025B84986BD0}"/>
              </a:ext>
            </a:extLst>
          </p:cNvPr>
          <p:cNvPicPr>
            <a:picLocks noChangeAspect="1"/>
          </p:cNvPicPr>
          <p:nvPr/>
        </p:nvPicPr>
        <p:blipFill>
          <a:blip r:embed="rId3"/>
          <a:stretch>
            <a:fillRect/>
          </a:stretch>
        </p:blipFill>
        <p:spPr>
          <a:xfrm>
            <a:off x="943349" y="2260314"/>
            <a:ext cx="2916897" cy="3584022"/>
          </a:xfrm>
          <a:prstGeom prst="rect">
            <a:avLst/>
          </a:prstGeom>
        </p:spPr>
      </p:pic>
      <p:pic>
        <p:nvPicPr>
          <p:cNvPr id="9" name="Picture 8">
            <a:extLst>
              <a:ext uri="{FF2B5EF4-FFF2-40B4-BE49-F238E27FC236}">
                <a16:creationId xmlns:a16="http://schemas.microsoft.com/office/drawing/2014/main" id="{BAB332CC-B3DF-4CB4-86A4-544B26FAF9CF}"/>
              </a:ext>
            </a:extLst>
          </p:cNvPr>
          <p:cNvPicPr>
            <a:picLocks noChangeAspect="1"/>
          </p:cNvPicPr>
          <p:nvPr/>
        </p:nvPicPr>
        <p:blipFill>
          <a:blip r:embed="rId4"/>
          <a:stretch>
            <a:fillRect/>
          </a:stretch>
        </p:blipFill>
        <p:spPr>
          <a:xfrm>
            <a:off x="4970819" y="2260314"/>
            <a:ext cx="3227959" cy="3628509"/>
          </a:xfrm>
          <a:prstGeom prst="rect">
            <a:avLst/>
          </a:prstGeom>
        </p:spPr>
      </p:pic>
    </p:spTree>
    <p:extLst>
      <p:ext uri="{BB962C8B-B14F-4D97-AF65-F5344CB8AC3E}">
        <p14:creationId xmlns:p14="http://schemas.microsoft.com/office/powerpoint/2010/main" val="792568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0E20-4F41-4A4F-A9B9-6A95B267743E}"/>
              </a:ext>
            </a:extLst>
          </p:cNvPr>
          <p:cNvSpPr>
            <a:spLocks noGrp="1"/>
          </p:cNvSpPr>
          <p:nvPr>
            <p:ph type="title"/>
          </p:nvPr>
        </p:nvSpPr>
        <p:spPr/>
        <p:txBody>
          <a:bodyPr/>
          <a:lstStyle/>
          <a:p>
            <a:r>
              <a:rPr lang="en-MY" dirty="0"/>
              <a:t>Experiments</a:t>
            </a:r>
          </a:p>
        </p:txBody>
      </p:sp>
      <p:sp>
        <p:nvSpPr>
          <p:cNvPr id="3" name="Content Placeholder 2">
            <a:extLst>
              <a:ext uri="{FF2B5EF4-FFF2-40B4-BE49-F238E27FC236}">
                <a16:creationId xmlns:a16="http://schemas.microsoft.com/office/drawing/2014/main" id="{71B510B1-ADA9-44BC-9222-8406A02BEF56}"/>
              </a:ext>
            </a:extLst>
          </p:cNvPr>
          <p:cNvSpPr>
            <a:spLocks noGrp="1"/>
          </p:cNvSpPr>
          <p:nvPr>
            <p:ph idx="1"/>
          </p:nvPr>
        </p:nvSpPr>
        <p:spPr/>
        <p:txBody>
          <a:bodyPr>
            <a:normAutofit/>
          </a:bodyPr>
          <a:lstStyle/>
          <a:p>
            <a:r>
              <a:rPr lang="en-MY" dirty="0"/>
              <a:t>Hyperparameter Tuning with </a:t>
            </a:r>
            <a:r>
              <a:rPr lang="en-MY" dirty="0" err="1"/>
              <a:t>GridSearch</a:t>
            </a:r>
            <a:endParaRPr lang="en-MY" dirty="0"/>
          </a:p>
          <a:p>
            <a:r>
              <a:rPr lang="en-MY" dirty="0"/>
              <a:t>Missing Parameters</a:t>
            </a:r>
          </a:p>
          <a:p>
            <a:r>
              <a:rPr lang="en-MY" dirty="0"/>
              <a:t>Long Time to Compute Results if Set-Up incorrectly due to exponential increase in folds</a:t>
            </a:r>
          </a:p>
        </p:txBody>
      </p:sp>
    </p:spTree>
    <p:extLst>
      <p:ext uri="{BB962C8B-B14F-4D97-AF65-F5344CB8AC3E}">
        <p14:creationId xmlns:p14="http://schemas.microsoft.com/office/powerpoint/2010/main" val="3304839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0E20-4F41-4A4F-A9B9-6A95B267743E}"/>
              </a:ext>
            </a:extLst>
          </p:cNvPr>
          <p:cNvSpPr>
            <a:spLocks noGrp="1"/>
          </p:cNvSpPr>
          <p:nvPr>
            <p:ph type="title"/>
          </p:nvPr>
        </p:nvSpPr>
        <p:spPr/>
        <p:txBody>
          <a:bodyPr/>
          <a:lstStyle/>
          <a:p>
            <a:r>
              <a:rPr lang="en-MY" dirty="0"/>
              <a:t>Experiments</a:t>
            </a:r>
          </a:p>
        </p:txBody>
      </p:sp>
      <p:sp>
        <p:nvSpPr>
          <p:cNvPr id="3" name="Content Placeholder 2">
            <a:extLst>
              <a:ext uri="{FF2B5EF4-FFF2-40B4-BE49-F238E27FC236}">
                <a16:creationId xmlns:a16="http://schemas.microsoft.com/office/drawing/2014/main" id="{71B510B1-ADA9-44BC-9222-8406A02BEF56}"/>
              </a:ext>
            </a:extLst>
          </p:cNvPr>
          <p:cNvSpPr>
            <a:spLocks noGrp="1"/>
          </p:cNvSpPr>
          <p:nvPr>
            <p:ph idx="1"/>
          </p:nvPr>
        </p:nvSpPr>
        <p:spPr/>
        <p:txBody>
          <a:bodyPr>
            <a:normAutofit/>
          </a:bodyPr>
          <a:lstStyle/>
          <a:p>
            <a:r>
              <a:rPr lang="en-MY" dirty="0"/>
              <a:t>Manual Fine-Tuning</a:t>
            </a:r>
          </a:p>
          <a:p>
            <a:r>
              <a:rPr lang="en-MY" dirty="0"/>
              <a:t>Use of Confusion Matrices</a:t>
            </a:r>
          </a:p>
          <a:p>
            <a:r>
              <a:rPr lang="en-MY" dirty="0"/>
              <a:t>ROC Curves + AUC</a:t>
            </a:r>
          </a:p>
        </p:txBody>
      </p:sp>
    </p:spTree>
    <p:extLst>
      <p:ext uri="{BB962C8B-B14F-4D97-AF65-F5344CB8AC3E}">
        <p14:creationId xmlns:p14="http://schemas.microsoft.com/office/powerpoint/2010/main" val="1379710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3EA2-2D2B-4EA8-8EB3-98DC589C2E3C}"/>
              </a:ext>
            </a:extLst>
          </p:cNvPr>
          <p:cNvSpPr>
            <a:spLocks noGrp="1"/>
          </p:cNvSpPr>
          <p:nvPr>
            <p:ph type="title"/>
          </p:nvPr>
        </p:nvSpPr>
        <p:spPr/>
        <p:txBody>
          <a:bodyPr/>
          <a:lstStyle/>
          <a:p>
            <a:r>
              <a:rPr lang="en-MY" dirty="0"/>
              <a:t>Naïve Bayes</a:t>
            </a:r>
          </a:p>
        </p:txBody>
      </p:sp>
      <p:sp>
        <p:nvSpPr>
          <p:cNvPr id="3" name="Content Placeholder 2">
            <a:extLst>
              <a:ext uri="{FF2B5EF4-FFF2-40B4-BE49-F238E27FC236}">
                <a16:creationId xmlns:a16="http://schemas.microsoft.com/office/drawing/2014/main" id="{46AED5F7-AE54-4007-A6C3-AA34AA927E6E}"/>
              </a:ext>
            </a:extLst>
          </p:cNvPr>
          <p:cNvSpPr>
            <a:spLocks noGrp="1"/>
          </p:cNvSpPr>
          <p:nvPr>
            <p:ph idx="1"/>
          </p:nvPr>
        </p:nvSpPr>
        <p:spPr/>
        <p:txBody>
          <a:bodyPr>
            <a:normAutofit lnSpcReduction="10000"/>
          </a:bodyPr>
          <a:lstStyle/>
          <a:p>
            <a:r>
              <a:rPr lang="en-MY" dirty="0"/>
              <a:t>Guesses based on Probabilities from words that appear</a:t>
            </a:r>
          </a:p>
          <a:p>
            <a:r>
              <a:rPr lang="en-MY" b="1" dirty="0"/>
              <a:t>Multinomial NB</a:t>
            </a:r>
          </a:p>
          <a:p>
            <a:r>
              <a:rPr lang="en-MY" b="1" dirty="0"/>
              <a:t>Bernoulli NB</a:t>
            </a:r>
          </a:p>
          <a:p>
            <a:r>
              <a:rPr lang="en-MY" dirty="0"/>
              <a:t>used for discrete data, where features are in binary form</a:t>
            </a:r>
          </a:p>
          <a:p>
            <a:r>
              <a:rPr lang="en-MY" b="1" dirty="0"/>
              <a:t>Gaussian NB</a:t>
            </a:r>
          </a:p>
          <a:p>
            <a:r>
              <a:rPr lang="en-MY" dirty="0"/>
              <a:t>use of normal distributions</a:t>
            </a:r>
            <a:br>
              <a:rPr lang="en-MY" dirty="0"/>
            </a:br>
            <a:br>
              <a:rPr lang="en-MY" dirty="0"/>
            </a:br>
            <a:br>
              <a:rPr lang="en-MY" dirty="0"/>
            </a:br>
            <a:r>
              <a:rPr lang="en-MY" b="1" dirty="0"/>
              <a:t>Bernoulli was picked due to being the most consistent best performing classifier</a:t>
            </a:r>
          </a:p>
        </p:txBody>
      </p:sp>
    </p:spTree>
    <p:extLst>
      <p:ext uri="{BB962C8B-B14F-4D97-AF65-F5344CB8AC3E}">
        <p14:creationId xmlns:p14="http://schemas.microsoft.com/office/powerpoint/2010/main" val="1613006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C53-2466-4337-9700-04F611D25525}"/>
              </a:ext>
            </a:extLst>
          </p:cNvPr>
          <p:cNvSpPr>
            <a:spLocks noGrp="1"/>
          </p:cNvSpPr>
          <p:nvPr>
            <p:ph type="title"/>
          </p:nvPr>
        </p:nvSpPr>
        <p:spPr/>
        <p:txBody>
          <a:bodyPr/>
          <a:lstStyle/>
          <a:p>
            <a:r>
              <a:rPr lang="en-MY" dirty="0"/>
              <a:t>Naïve Bayes</a:t>
            </a:r>
          </a:p>
        </p:txBody>
      </p:sp>
      <p:sp>
        <p:nvSpPr>
          <p:cNvPr id="21" name="Rectangle 20">
            <a:extLst>
              <a:ext uri="{FF2B5EF4-FFF2-40B4-BE49-F238E27FC236}">
                <a16:creationId xmlns:a16="http://schemas.microsoft.com/office/drawing/2014/main" id="{F62F7CE1-F293-4972-8655-A78F73807CA2}"/>
              </a:ext>
            </a:extLst>
          </p:cNvPr>
          <p:cNvSpPr/>
          <p:nvPr/>
        </p:nvSpPr>
        <p:spPr>
          <a:xfrm>
            <a:off x="1097280" y="2228672"/>
            <a:ext cx="6096000" cy="2031325"/>
          </a:xfrm>
          <a:prstGeom prst="rect">
            <a:avLst/>
          </a:prstGeom>
        </p:spPr>
        <p:txBody>
          <a:bodyPr>
            <a:spAutoFit/>
          </a:bodyPr>
          <a:lstStyle/>
          <a:p>
            <a:r>
              <a:rPr lang="en-MY" dirty="0"/>
              <a:t>Manual Testing based on Optimal Hyperparameters</a:t>
            </a:r>
          </a:p>
          <a:p>
            <a:endParaRPr lang="en-MY" dirty="0"/>
          </a:p>
          <a:p>
            <a:r>
              <a:rPr lang="en-MY" dirty="0"/>
              <a:t>Results are more-or-less the same with some slight variance in F1-Score</a:t>
            </a:r>
          </a:p>
          <a:p>
            <a:endParaRPr lang="en-MY" dirty="0"/>
          </a:p>
          <a:p>
            <a:r>
              <a:rPr lang="en-MY" dirty="0"/>
              <a:t>A big issue with the models performances are that they have a lot of false positives</a:t>
            </a:r>
          </a:p>
        </p:txBody>
      </p:sp>
    </p:spTree>
    <p:extLst>
      <p:ext uri="{BB962C8B-B14F-4D97-AF65-F5344CB8AC3E}">
        <p14:creationId xmlns:p14="http://schemas.microsoft.com/office/powerpoint/2010/main" val="1078415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C53-2466-4337-9700-04F611D25525}"/>
              </a:ext>
            </a:extLst>
          </p:cNvPr>
          <p:cNvSpPr>
            <a:spLocks noGrp="1"/>
          </p:cNvSpPr>
          <p:nvPr>
            <p:ph type="title"/>
          </p:nvPr>
        </p:nvSpPr>
        <p:spPr/>
        <p:txBody>
          <a:bodyPr/>
          <a:lstStyle/>
          <a:p>
            <a:r>
              <a:rPr lang="en-MY" dirty="0"/>
              <a:t>NB Metrics</a:t>
            </a:r>
          </a:p>
        </p:txBody>
      </p:sp>
      <p:pic>
        <p:nvPicPr>
          <p:cNvPr id="3" name="Picture 2">
            <a:extLst>
              <a:ext uri="{FF2B5EF4-FFF2-40B4-BE49-F238E27FC236}">
                <a16:creationId xmlns:a16="http://schemas.microsoft.com/office/drawing/2014/main" id="{A8FB14C1-3769-439E-9A13-DA49F745BAB9}"/>
              </a:ext>
            </a:extLst>
          </p:cNvPr>
          <p:cNvPicPr>
            <a:picLocks noChangeAspect="1"/>
          </p:cNvPicPr>
          <p:nvPr/>
        </p:nvPicPr>
        <p:blipFill>
          <a:blip r:embed="rId3"/>
          <a:stretch>
            <a:fillRect/>
          </a:stretch>
        </p:blipFill>
        <p:spPr>
          <a:xfrm>
            <a:off x="1801965" y="2630183"/>
            <a:ext cx="3228119" cy="3192547"/>
          </a:xfrm>
          <a:prstGeom prst="rect">
            <a:avLst/>
          </a:prstGeom>
        </p:spPr>
      </p:pic>
      <p:pic>
        <p:nvPicPr>
          <p:cNvPr id="4" name="Picture 3">
            <a:extLst>
              <a:ext uri="{FF2B5EF4-FFF2-40B4-BE49-F238E27FC236}">
                <a16:creationId xmlns:a16="http://schemas.microsoft.com/office/drawing/2014/main" id="{8B8E6051-0A61-4691-8669-66A766515192}"/>
              </a:ext>
            </a:extLst>
          </p:cNvPr>
          <p:cNvPicPr>
            <a:picLocks noChangeAspect="1"/>
          </p:cNvPicPr>
          <p:nvPr/>
        </p:nvPicPr>
        <p:blipFill>
          <a:blip r:embed="rId4"/>
          <a:stretch>
            <a:fillRect/>
          </a:stretch>
        </p:blipFill>
        <p:spPr>
          <a:xfrm>
            <a:off x="6383623" y="2817070"/>
            <a:ext cx="4006412" cy="3077860"/>
          </a:xfrm>
          <a:prstGeom prst="rect">
            <a:avLst/>
          </a:prstGeom>
        </p:spPr>
      </p:pic>
      <p:sp>
        <p:nvSpPr>
          <p:cNvPr id="5" name="TextBox 4">
            <a:extLst>
              <a:ext uri="{FF2B5EF4-FFF2-40B4-BE49-F238E27FC236}">
                <a16:creationId xmlns:a16="http://schemas.microsoft.com/office/drawing/2014/main" id="{E3B7C50E-BBCD-4474-BD5E-029EB7B75818}"/>
              </a:ext>
            </a:extLst>
          </p:cNvPr>
          <p:cNvSpPr txBox="1"/>
          <p:nvPr/>
        </p:nvSpPr>
        <p:spPr>
          <a:xfrm>
            <a:off x="5128921" y="2132669"/>
            <a:ext cx="1254702" cy="369332"/>
          </a:xfrm>
          <a:prstGeom prst="rect">
            <a:avLst/>
          </a:prstGeom>
          <a:noFill/>
        </p:spPr>
        <p:txBody>
          <a:bodyPr wrap="none" rtlCol="0">
            <a:spAutoFit/>
          </a:bodyPr>
          <a:lstStyle/>
          <a:p>
            <a:r>
              <a:rPr lang="en-MY" dirty="0"/>
              <a:t>Hate Score</a:t>
            </a:r>
          </a:p>
        </p:txBody>
      </p:sp>
    </p:spTree>
    <p:extLst>
      <p:ext uri="{BB962C8B-B14F-4D97-AF65-F5344CB8AC3E}">
        <p14:creationId xmlns:p14="http://schemas.microsoft.com/office/powerpoint/2010/main" val="436505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C53-2466-4337-9700-04F611D25525}"/>
              </a:ext>
            </a:extLst>
          </p:cNvPr>
          <p:cNvSpPr>
            <a:spLocks noGrp="1"/>
          </p:cNvSpPr>
          <p:nvPr>
            <p:ph type="title"/>
          </p:nvPr>
        </p:nvSpPr>
        <p:spPr/>
        <p:txBody>
          <a:bodyPr/>
          <a:lstStyle/>
          <a:p>
            <a:r>
              <a:rPr lang="en-MY" dirty="0"/>
              <a:t>NB Metrics</a:t>
            </a:r>
          </a:p>
        </p:txBody>
      </p:sp>
      <p:sp>
        <p:nvSpPr>
          <p:cNvPr id="5" name="TextBox 4">
            <a:extLst>
              <a:ext uri="{FF2B5EF4-FFF2-40B4-BE49-F238E27FC236}">
                <a16:creationId xmlns:a16="http://schemas.microsoft.com/office/drawing/2014/main" id="{E3B7C50E-BBCD-4474-BD5E-029EB7B75818}"/>
              </a:ext>
            </a:extLst>
          </p:cNvPr>
          <p:cNvSpPr txBox="1"/>
          <p:nvPr/>
        </p:nvSpPr>
        <p:spPr>
          <a:xfrm>
            <a:off x="5128921" y="2132669"/>
            <a:ext cx="1394613" cy="369332"/>
          </a:xfrm>
          <a:prstGeom prst="rect">
            <a:avLst/>
          </a:prstGeom>
          <a:noFill/>
        </p:spPr>
        <p:txBody>
          <a:bodyPr wrap="none" rtlCol="0">
            <a:spAutoFit/>
          </a:bodyPr>
          <a:lstStyle/>
          <a:p>
            <a:r>
              <a:rPr lang="en-MY" dirty="0"/>
              <a:t>Target Score</a:t>
            </a:r>
          </a:p>
        </p:txBody>
      </p:sp>
      <p:pic>
        <p:nvPicPr>
          <p:cNvPr id="6" name="Picture 5">
            <a:extLst>
              <a:ext uri="{FF2B5EF4-FFF2-40B4-BE49-F238E27FC236}">
                <a16:creationId xmlns:a16="http://schemas.microsoft.com/office/drawing/2014/main" id="{BD36A291-D210-4237-A3AE-B39FC416CE1F}"/>
              </a:ext>
            </a:extLst>
          </p:cNvPr>
          <p:cNvPicPr>
            <a:picLocks noChangeAspect="1"/>
          </p:cNvPicPr>
          <p:nvPr/>
        </p:nvPicPr>
        <p:blipFill>
          <a:blip r:embed="rId3"/>
          <a:stretch>
            <a:fillRect/>
          </a:stretch>
        </p:blipFill>
        <p:spPr>
          <a:xfrm>
            <a:off x="1904066" y="2645839"/>
            <a:ext cx="3224855" cy="3215909"/>
          </a:xfrm>
          <a:prstGeom prst="rect">
            <a:avLst/>
          </a:prstGeom>
        </p:spPr>
      </p:pic>
      <p:pic>
        <p:nvPicPr>
          <p:cNvPr id="7" name="Picture 6">
            <a:extLst>
              <a:ext uri="{FF2B5EF4-FFF2-40B4-BE49-F238E27FC236}">
                <a16:creationId xmlns:a16="http://schemas.microsoft.com/office/drawing/2014/main" id="{EF41EE25-FF19-4C7C-AF8A-D59DB853A434}"/>
              </a:ext>
            </a:extLst>
          </p:cNvPr>
          <p:cNvPicPr>
            <a:picLocks noChangeAspect="1"/>
          </p:cNvPicPr>
          <p:nvPr/>
        </p:nvPicPr>
        <p:blipFill>
          <a:blip r:embed="rId4"/>
          <a:stretch>
            <a:fillRect/>
          </a:stretch>
        </p:blipFill>
        <p:spPr>
          <a:xfrm>
            <a:off x="6523534" y="2809071"/>
            <a:ext cx="3753735" cy="2794447"/>
          </a:xfrm>
          <a:prstGeom prst="rect">
            <a:avLst/>
          </a:prstGeom>
        </p:spPr>
      </p:pic>
    </p:spTree>
    <p:extLst>
      <p:ext uri="{BB962C8B-B14F-4D97-AF65-F5344CB8AC3E}">
        <p14:creationId xmlns:p14="http://schemas.microsoft.com/office/powerpoint/2010/main" val="1870741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2BA1-726D-4FCD-8A2D-4BAA1A84E183}"/>
              </a:ext>
            </a:extLst>
          </p:cNvPr>
          <p:cNvSpPr>
            <a:spLocks noGrp="1"/>
          </p:cNvSpPr>
          <p:nvPr>
            <p:ph type="title"/>
          </p:nvPr>
        </p:nvSpPr>
        <p:spPr/>
        <p:txBody>
          <a:bodyPr/>
          <a:lstStyle/>
          <a:p>
            <a:r>
              <a:rPr lang="en-MY" dirty="0"/>
              <a:t>Tasks</a:t>
            </a:r>
          </a:p>
        </p:txBody>
      </p:sp>
      <p:sp>
        <p:nvSpPr>
          <p:cNvPr id="3" name="Content Placeholder 2">
            <a:extLst>
              <a:ext uri="{FF2B5EF4-FFF2-40B4-BE49-F238E27FC236}">
                <a16:creationId xmlns:a16="http://schemas.microsoft.com/office/drawing/2014/main" id="{3033DDCF-6F77-43F6-B50A-ADCF625C8438}"/>
              </a:ext>
            </a:extLst>
          </p:cNvPr>
          <p:cNvSpPr>
            <a:spLocks noGrp="1"/>
          </p:cNvSpPr>
          <p:nvPr>
            <p:ph idx="1"/>
          </p:nvPr>
        </p:nvSpPr>
        <p:spPr/>
        <p:txBody>
          <a:bodyPr/>
          <a:lstStyle/>
          <a:p>
            <a:r>
              <a:rPr lang="en-MY" b="1" dirty="0"/>
              <a:t>Task A: Hate Speech Detection against Immigrants and Women</a:t>
            </a:r>
          </a:p>
          <a:p>
            <a:r>
              <a:rPr lang="en-MY" dirty="0"/>
              <a:t>A binary classification where systems have to predict whether a tweet with a given target is hateful or not hateful</a:t>
            </a:r>
          </a:p>
          <a:p>
            <a:endParaRPr lang="en-MY" dirty="0"/>
          </a:p>
        </p:txBody>
      </p:sp>
    </p:spTree>
    <p:extLst>
      <p:ext uri="{BB962C8B-B14F-4D97-AF65-F5344CB8AC3E}">
        <p14:creationId xmlns:p14="http://schemas.microsoft.com/office/powerpoint/2010/main" val="2210626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C53-2466-4337-9700-04F611D25525}"/>
              </a:ext>
            </a:extLst>
          </p:cNvPr>
          <p:cNvSpPr>
            <a:spLocks noGrp="1"/>
          </p:cNvSpPr>
          <p:nvPr>
            <p:ph type="title"/>
          </p:nvPr>
        </p:nvSpPr>
        <p:spPr/>
        <p:txBody>
          <a:bodyPr/>
          <a:lstStyle/>
          <a:p>
            <a:r>
              <a:rPr lang="en-MY" dirty="0"/>
              <a:t>NB Metrics</a:t>
            </a:r>
          </a:p>
        </p:txBody>
      </p:sp>
      <p:sp>
        <p:nvSpPr>
          <p:cNvPr id="5" name="TextBox 4">
            <a:extLst>
              <a:ext uri="{FF2B5EF4-FFF2-40B4-BE49-F238E27FC236}">
                <a16:creationId xmlns:a16="http://schemas.microsoft.com/office/drawing/2014/main" id="{E3B7C50E-BBCD-4474-BD5E-029EB7B75818}"/>
              </a:ext>
            </a:extLst>
          </p:cNvPr>
          <p:cNvSpPr txBox="1"/>
          <p:nvPr/>
        </p:nvSpPr>
        <p:spPr>
          <a:xfrm>
            <a:off x="5178569" y="2132669"/>
            <a:ext cx="1834861" cy="369332"/>
          </a:xfrm>
          <a:prstGeom prst="rect">
            <a:avLst/>
          </a:prstGeom>
          <a:noFill/>
        </p:spPr>
        <p:txBody>
          <a:bodyPr wrap="none" rtlCol="0">
            <a:spAutoFit/>
          </a:bodyPr>
          <a:lstStyle/>
          <a:p>
            <a:r>
              <a:rPr lang="en-MY" dirty="0"/>
              <a:t>Aggressive Score</a:t>
            </a:r>
          </a:p>
        </p:txBody>
      </p:sp>
      <p:pic>
        <p:nvPicPr>
          <p:cNvPr id="3" name="Picture 2">
            <a:extLst>
              <a:ext uri="{FF2B5EF4-FFF2-40B4-BE49-F238E27FC236}">
                <a16:creationId xmlns:a16="http://schemas.microsoft.com/office/drawing/2014/main" id="{B1D90E3F-D146-438B-8398-481869CA4274}"/>
              </a:ext>
            </a:extLst>
          </p:cNvPr>
          <p:cNvPicPr>
            <a:picLocks noChangeAspect="1"/>
          </p:cNvPicPr>
          <p:nvPr/>
        </p:nvPicPr>
        <p:blipFill>
          <a:blip r:embed="rId3"/>
          <a:stretch>
            <a:fillRect/>
          </a:stretch>
        </p:blipFill>
        <p:spPr>
          <a:xfrm>
            <a:off x="1787095" y="2566682"/>
            <a:ext cx="3391474" cy="3429000"/>
          </a:xfrm>
          <a:prstGeom prst="rect">
            <a:avLst/>
          </a:prstGeom>
        </p:spPr>
      </p:pic>
      <p:pic>
        <p:nvPicPr>
          <p:cNvPr id="4" name="Picture 3">
            <a:extLst>
              <a:ext uri="{FF2B5EF4-FFF2-40B4-BE49-F238E27FC236}">
                <a16:creationId xmlns:a16="http://schemas.microsoft.com/office/drawing/2014/main" id="{A111743A-1AA7-49BB-BE69-E7C113DCCEF4}"/>
              </a:ext>
            </a:extLst>
          </p:cNvPr>
          <p:cNvPicPr>
            <a:picLocks noChangeAspect="1"/>
          </p:cNvPicPr>
          <p:nvPr/>
        </p:nvPicPr>
        <p:blipFill>
          <a:blip r:embed="rId4"/>
          <a:stretch>
            <a:fillRect/>
          </a:stretch>
        </p:blipFill>
        <p:spPr>
          <a:xfrm>
            <a:off x="6456472" y="2646758"/>
            <a:ext cx="3948433" cy="3010129"/>
          </a:xfrm>
          <a:prstGeom prst="rect">
            <a:avLst/>
          </a:prstGeom>
        </p:spPr>
      </p:pic>
    </p:spTree>
    <p:extLst>
      <p:ext uri="{BB962C8B-B14F-4D97-AF65-F5344CB8AC3E}">
        <p14:creationId xmlns:p14="http://schemas.microsoft.com/office/powerpoint/2010/main" val="2979051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8A63-5079-42A4-9C01-39C004F4A4B0}"/>
              </a:ext>
            </a:extLst>
          </p:cNvPr>
          <p:cNvSpPr>
            <a:spLocks noGrp="1"/>
          </p:cNvSpPr>
          <p:nvPr>
            <p:ph type="title"/>
          </p:nvPr>
        </p:nvSpPr>
        <p:spPr/>
        <p:txBody>
          <a:bodyPr/>
          <a:lstStyle/>
          <a:p>
            <a:r>
              <a:rPr lang="en-MY" dirty="0"/>
              <a:t>NB Metrics</a:t>
            </a:r>
          </a:p>
        </p:txBody>
      </p:sp>
      <p:graphicFrame>
        <p:nvGraphicFramePr>
          <p:cNvPr id="10" name="Content Placeholder 6">
            <a:extLst>
              <a:ext uri="{FF2B5EF4-FFF2-40B4-BE49-F238E27FC236}">
                <a16:creationId xmlns:a16="http://schemas.microsoft.com/office/drawing/2014/main" id="{DC8958D4-8BB7-460F-9022-63F151D58911}"/>
              </a:ext>
            </a:extLst>
          </p:cNvPr>
          <p:cNvGraphicFramePr>
            <a:graphicFrameLocks noGrp="1"/>
          </p:cNvGraphicFramePr>
          <p:nvPr>
            <p:ph idx="1"/>
            <p:extLst>
              <p:ext uri="{D42A27DB-BD31-4B8C-83A1-F6EECF244321}">
                <p14:modId xmlns:p14="http://schemas.microsoft.com/office/powerpoint/2010/main" val="2013807296"/>
              </p:ext>
            </p:extLst>
          </p:nvPr>
        </p:nvGraphicFramePr>
        <p:xfrm>
          <a:off x="1097280" y="2221217"/>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2775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2E885-7126-449E-8729-49D554F160BA}"/>
              </a:ext>
            </a:extLst>
          </p:cNvPr>
          <p:cNvSpPr>
            <a:spLocks noGrp="1"/>
          </p:cNvSpPr>
          <p:nvPr>
            <p:ph type="title"/>
          </p:nvPr>
        </p:nvSpPr>
        <p:spPr/>
        <p:txBody>
          <a:bodyPr/>
          <a:lstStyle/>
          <a:p>
            <a:r>
              <a:rPr lang="en-MY" dirty="0"/>
              <a:t>Linear Models</a:t>
            </a:r>
          </a:p>
        </p:txBody>
      </p:sp>
      <p:sp>
        <p:nvSpPr>
          <p:cNvPr id="3" name="Content Placeholder 2">
            <a:extLst>
              <a:ext uri="{FF2B5EF4-FFF2-40B4-BE49-F238E27FC236}">
                <a16:creationId xmlns:a16="http://schemas.microsoft.com/office/drawing/2014/main" id="{439AF919-BA48-4543-B9E2-5930037033A6}"/>
              </a:ext>
            </a:extLst>
          </p:cNvPr>
          <p:cNvSpPr>
            <a:spLocks noGrp="1"/>
          </p:cNvSpPr>
          <p:nvPr>
            <p:ph idx="1"/>
          </p:nvPr>
        </p:nvSpPr>
        <p:spPr/>
        <p:txBody>
          <a:bodyPr/>
          <a:lstStyle/>
          <a:p>
            <a:r>
              <a:rPr lang="en-MY" b="1" dirty="0"/>
              <a:t>Logistic Regression</a:t>
            </a:r>
          </a:p>
          <a:p>
            <a:r>
              <a:rPr lang="en-MY" b="1" dirty="0"/>
              <a:t>Stochastic Gradient Descent</a:t>
            </a:r>
          </a:p>
          <a:p>
            <a:endParaRPr lang="en-MY" dirty="0"/>
          </a:p>
          <a:p>
            <a:endParaRPr lang="en-MY" dirty="0"/>
          </a:p>
        </p:txBody>
      </p:sp>
    </p:spTree>
    <p:extLst>
      <p:ext uri="{BB962C8B-B14F-4D97-AF65-F5344CB8AC3E}">
        <p14:creationId xmlns:p14="http://schemas.microsoft.com/office/powerpoint/2010/main" val="1271760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C53-2466-4337-9700-04F611D25525}"/>
              </a:ext>
            </a:extLst>
          </p:cNvPr>
          <p:cNvSpPr>
            <a:spLocks noGrp="1"/>
          </p:cNvSpPr>
          <p:nvPr>
            <p:ph type="title"/>
          </p:nvPr>
        </p:nvSpPr>
        <p:spPr/>
        <p:txBody>
          <a:bodyPr/>
          <a:lstStyle/>
          <a:p>
            <a:r>
              <a:rPr lang="en-MY" dirty="0"/>
              <a:t>LR Metrics</a:t>
            </a:r>
          </a:p>
        </p:txBody>
      </p:sp>
      <p:sp>
        <p:nvSpPr>
          <p:cNvPr id="5" name="TextBox 4">
            <a:extLst>
              <a:ext uri="{FF2B5EF4-FFF2-40B4-BE49-F238E27FC236}">
                <a16:creationId xmlns:a16="http://schemas.microsoft.com/office/drawing/2014/main" id="{E3B7C50E-BBCD-4474-BD5E-029EB7B75818}"/>
              </a:ext>
            </a:extLst>
          </p:cNvPr>
          <p:cNvSpPr txBox="1"/>
          <p:nvPr/>
        </p:nvSpPr>
        <p:spPr>
          <a:xfrm>
            <a:off x="5128921" y="2132669"/>
            <a:ext cx="1254702" cy="369332"/>
          </a:xfrm>
          <a:prstGeom prst="rect">
            <a:avLst/>
          </a:prstGeom>
          <a:noFill/>
        </p:spPr>
        <p:txBody>
          <a:bodyPr wrap="none" rtlCol="0">
            <a:spAutoFit/>
          </a:bodyPr>
          <a:lstStyle/>
          <a:p>
            <a:r>
              <a:rPr lang="en-MY" dirty="0"/>
              <a:t>Hate Score</a:t>
            </a:r>
          </a:p>
        </p:txBody>
      </p:sp>
      <p:pic>
        <p:nvPicPr>
          <p:cNvPr id="6" name="Picture 5">
            <a:extLst>
              <a:ext uri="{FF2B5EF4-FFF2-40B4-BE49-F238E27FC236}">
                <a16:creationId xmlns:a16="http://schemas.microsoft.com/office/drawing/2014/main" id="{525C5014-9EBF-4F28-811F-8B5A523AB034}"/>
              </a:ext>
            </a:extLst>
          </p:cNvPr>
          <p:cNvPicPr>
            <a:picLocks noChangeAspect="1"/>
          </p:cNvPicPr>
          <p:nvPr/>
        </p:nvPicPr>
        <p:blipFill>
          <a:blip r:embed="rId3"/>
          <a:stretch>
            <a:fillRect/>
          </a:stretch>
        </p:blipFill>
        <p:spPr>
          <a:xfrm>
            <a:off x="1785648" y="2736251"/>
            <a:ext cx="3207592" cy="3211997"/>
          </a:xfrm>
          <a:prstGeom prst="rect">
            <a:avLst/>
          </a:prstGeom>
        </p:spPr>
      </p:pic>
      <p:pic>
        <p:nvPicPr>
          <p:cNvPr id="7" name="Picture 6">
            <a:extLst>
              <a:ext uri="{FF2B5EF4-FFF2-40B4-BE49-F238E27FC236}">
                <a16:creationId xmlns:a16="http://schemas.microsoft.com/office/drawing/2014/main" id="{7681F5B5-E082-4611-AB30-B9B312DBCB2D}"/>
              </a:ext>
            </a:extLst>
          </p:cNvPr>
          <p:cNvPicPr>
            <a:picLocks noChangeAspect="1"/>
          </p:cNvPicPr>
          <p:nvPr/>
        </p:nvPicPr>
        <p:blipFill>
          <a:blip r:embed="rId4"/>
          <a:stretch>
            <a:fillRect/>
          </a:stretch>
        </p:blipFill>
        <p:spPr>
          <a:xfrm>
            <a:off x="6524945" y="2736251"/>
            <a:ext cx="3881407" cy="2940649"/>
          </a:xfrm>
          <a:prstGeom prst="rect">
            <a:avLst/>
          </a:prstGeom>
        </p:spPr>
      </p:pic>
    </p:spTree>
    <p:extLst>
      <p:ext uri="{BB962C8B-B14F-4D97-AF65-F5344CB8AC3E}">
        <p14:creationId xmlns:p14="http://schemas.microsoft.com/office/powerpoint/2010/main" val="1615551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C53-2466-4337-9700-04F611D25525}"/>
              </a:ext>
            </a:extLst>
          </p:cNvPr>
          <p:cNvSpPr>
            <a:spLocks noGrp="1"/>
          </p:cNvSpPr>
          <p:nvPr>
            <p:ph type="title"/>
          </p:nvPr>
        </p:nvSpPr>
        <p:spPr/>
        <p:txBody>
          <a:bodyPr/>
          <a:lstStyle/>
          <a:p>
            <a:r>
              <a:rPr lang="en-MY" dirty="0"/>
              <a:t>LR Metrics</a:t>
            </a:r>
          </a:p>
        </p:txBody>
      </p:sp>
      <p:sp>
        <p:nvSpPr>
          <p:cNvPr id="5" name="TextBox 4">
            <a:extLst>
              <a:ext uri="{FF2B5EF4-FFF2-40B4-BE49-F238E27FC236}">
                <a16:creationId xmlns:a16="http://schemas.microsoft.com/office/drawing/2014/main" id="{E3B7C50E-BBCD-4474-BD5E-029EB7B75818}"/>
              </a:ext>
            </a:extLst>
          </p:cNvPr>
          <p:cNvSpPr txBox="1"/>
          <p:nvPr/>
        </p:nvSpPr>
        <p:spPr>
          <a:xfrm>
            <a:off x="5128921" y="2132669"/>
            <a:ext cx="1394613" cy="369332"/>
          </a:xfrm>
          <a:prstGeom prst="rect">
            <a:avLst/>
          </a:prstGeom>
          <a:noFill/>
        </p:spPr>
        <p:txBody>
          <a:bodyPr wrap="none" rtlCol="0">
            <a:spAutoFit/>
          </a:bodyPr>
          <a:lstStyle/>
          <a:p>
            <a:r>
              <a:rPr lang="en-MY" dirty="0"/>
              <a:t>Target Score</a:t>
            </a:r>
          </a:p>
        </p:txBody>
      </p:sp>
      <p:pic>
        <p:nvPicPr>
          <p:cNvPr id="3" name="Picture 2">
            <a:extLst>
              <a:ext uri="{FF2B5EF4-FFF2-40B4-BE49-F238E27FC236}">
                <a16:creationId xmlns:a16="http://schemas.microsoft.com/office/drawing/2014/main" id="{A578376D-C207-49D8-A014-99F048A36FA1}"/>
              </a:ext>
            </a:extLst>
          </p:cNvPr>
          <p:cNvPicPr>
            <a:picLocks noChangeAspect="1"/>
          </p:cNvPicPr>
          <p:nvPr/>
        </p:nvPicPr>
        <p:blipFill>
          <a:blip r:embed="rId3"/>
          <a:stretch>
            <a:fillRect/>
          </a:stretch>
        </p:blipFill>
        <p:spPr>
          <a:xfrm>
            <a:off x="6523534" y="2739270"/>
            <a:ext cx="4025864" cy="3029045"/>
          </a:xfrm>
          <a:prstGeom prst="rect">
            <a:avLst/>
          </a:prstGeom>
        </p:spPr>
      </p:pic>
      <p:pic>
        <p:nvPicPr>
          <p:cNvPr id="4" name="Picture 3">
            <a:extLst>
              <a:ext uri="{FF2B5EF4-FFF2-40B4-BE49-F238E27FC236}">
                <a16:creationId xmlns:a16="http://schemas.microsoft.com/office/drawing/2014/main" id="{5C3BAF92-C0FE-4344-ABE6-E9DBE7092277}"/>
              </a:ext>
            </a:extLst>
          </p:cNvPr>
          <p:cNvPicPr>
            <a:picLocks noChangeAspect="1"/>
          </p:cNvPicPr>
          <p:nvPr/>
        </p:nvPicPr>
        <p:blipFill>
          <a:blip r:embed="rId4"/>
          <a:stretch>
            <a:fillRect/>
          </a:stretch>
        </p:blipFill>
        <p:spPr>
          <a:xfrm>
            <a:off x="1971562" y="2739270"/>
            <a:ext cx="3157359" cy="3166093"/>
          </a:xfrm>
          <a:prstGeom prst="rect">
            <a:avLst/>
          </a:prstGeom>
        </p:spPr>
      </p:pic>
    </p:spTree>
    <p:extLst>
      <p:ext uri="{BB962C8B-B14F-4D97-AF65-F5344CB8AC3E}">
        <p14:creationId xmlns:p14="http://schemas.microsoft.com/office/powerpoint/2010/main" val="4980820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C53-2466-4337-9700-04F611D25525}"/>
              </a:ext>
            </a:extLst>
          </p:cNvPr>
          <p:cNvSpPr>
            <a:spLocks noGrp="1"/>
          </p:cNvSpPr>
          <p:nvPr>
            <p:ph type="title"/>
          </p:nvPr>
        </p:nvSpPr>
        <p:spPr/>
        <p:txBody>
          <a:bodyPr/>
          <a:lstStyle/>
          <a:p>
            <a:r>
              <a:rPr lang="en-MY" dirty="0"/>
              <a:t>LR Metrics</a:t>
            </a:r>
          </a:p>
        </p:txBody>
      </p:sp>
      <p:sp>
        <p:nvSpPr>
          <p:cNvPr id="5" name="TextBox 4">
            <a:extLst>
              <a:ext uri="{FF2B5EF4-FFF2-40B4-BE49-F238E27FC236}">
                <a16:creationId xmlns:a16="http://schemas.microsoft.com/office/drawing/2014/main" id="{E3B7C50E-BBCD-4474-BD5E-029EB7B75818}"/>
              </a:ext>
            </a:extLst>
          </p:cNvPr>
          <p:cNvSpPr txBox="1"/>
          <p:nvPr/>
        </p:nvSpPr>
        <p:spPr>
          <a:xfrm>
            <a:off x="5178569" y="2132669"/>
            <a:ext cx="1834861" cy="369332"/>
          </a:xfrm>
          <a:prstGeom prst="rect">
            <a:avLst/>
          </a:prstGeom>
          <a:noFill/>
        </p:spPr>
        <p:txBody>
          <a:bodyPr wrap="none" rtlCol="0">
            <a:spAutoFit/>
          </a:bodyPr>
          <a:lstStyle/>
          <a:p>
            <a:r>
              <a:rPr lang="en-MY" dirty="0"/>
              <a:t>Aggressive Score</a:t>
            </a:r>
          </a:p>
        </p:txBody>
      </p:sp>
      <p:pic>
        <p:nvPicPr>
          <p:cNvPr id="6" name="Picture 5">
            <a:extLst>
              <a:ext uri="{FF2B5EF4-FFF2-40B4-BE49-F238E27FC236}">
                <a16:creationId xmlns:a16="http://schemas.microsoft.com/office/drawing/2014/main" id="{D6A741F9-A82D-4EA0-A27B-B0CE45A8F3C2}"/>
              </a:ext>
            </a:extLst>
          </p:cNvPr>
          <p:cNvPicPr>
            <a:picLocks noChangeAspect="1"/>
          </p:cNvPicPr>
          <p:nvPr/>
        </p:nvPicPr>
        <p:blipFill>
          <a:blip r:embed="rId3"/>
          <a:stretch>
            <a:fillRect/>
          </a:stretch>
        </p:blipFill>
        <p:spPr>
          <a:xfrm>
            <a:off x="2089063" y="2559843"/>
            <a:ext cx="3370703" cy="3370703"/>
          </a:xfrm>
          <a:prstGeom prst="rect">
            <a:avLst/>
          </a:prstGeom>
        </p:spPr>
      </p:pic>
      <p:pic>
        <p:nvPicPr>
          <p:cNvPr id="7" name="Picture 6">
            <a:extLst>
              <a:ext uri="{FF2B5EF4-FFF2-40B4-BE49-F238E27FC236}">
                <a16:creationId xmlns:a16="http://schemas.microsoft.com/office/drawing/2014/main" id="{5E98325C-B650-41AF-A858-08387497FFFE}"/>
              </a:ext>
            </a:extLst>
          </p:cNvPr>
          <p:cNvPicPr>
            <a:picLocks noChangeAspect="1"/>
          </p:cNvPicPr>
          <p:nvPr/>
        </p:nvPicPr>
        <p:blipFill>
          <a:blip r:embed="rId4"/>
          <a:stretch>
            <a:fillRect/>
          </a:stretch>
        </p:blipFill>
        <p:spPr>
          <a:xfrm>
            <a:off x="6631909" y="2845874"/>
            <a:ext cx="3678386" cy="2798643"/>
          </a:xfrm>
          <a:prstGeom prst="rect">
            <a:avLst/>
          </a:prstGeom>
        </p:spPr>
      </p:pic>
    </p:spTree>
    <p:extLst>
      <p:ext uri="{BB962C8B-B14F-4D97-AF65-F5344CB8AC3E}">
        <p14:creationId xmlns:p14="http://schemas.microsoft.com/office/powerpoint/2010/main" val="3718741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8A63-5079-42A4-9C01-39C004F4A4B0}"/>
              </a:ext>
            </a:extLst>
          </p:cNvPr>
          <p:cNvSpPr>
            <a:spLocks noGrp="1"/>
          </p:cNvSpPr>
          <p:nvPr>
            <p:ph type="title"/>
          </p:nvPr>
        </p:nvSpPr>
        <p:spPr/>
        <p:txBody>
          <a:bodyPr/>
          <a:lstStyle/>
          <a:p>
            <a:r>
              <a:rPr lang="en-MY" dirty="0"/>
              <a:t>LR Metrics</a:t>
            </a:r>
          </a:p>
        </p:txBody>
      </p:sp>
      <p:graphicFrame>
        <p:nvGraphicFramePr>
          <p:cNvPr id="10" name="Content Placeholder 6">
            <a:extLst>
              <a:ext uri="{FF2B5EF4-FFF2-40B4-BE49-F238E27FC236}">
                <a16:creationId xmlns:a16="http://schemas.microsoft.com/office/drawing/2014/main" id="{DC8958D4-8BB7-460F-9022-63F151D58911}"/>
              </a:ext>
            </a:extLst>
          </p:cNvPr>
          <p:cNvGraphicFramePr>
            <a:graphicFrameLocks noGrp="1"/>
          </p:cNvGraphicFramePr>
          <p:nvPr>
            <p:ph idx="1"/>
            <p:extLst>
              <p:ext uri="{D42A27DB-BD31-4B8C-83A1-F6EECF244321}">
                <p14:modId xmlns:p14="http://schemas.microsoft.com/office/powerpoint/2010/main" val="3125326495"/>
              </p:ext>
            </p:extLst>
          </p:nvPr>
        </p:nvGraphicFramePr>
        <p:xfrm>
          <a:off x="1097280" y="2221217"/>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2980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C53-2466-4337-9700-04F611D25525}"/>
              </a:ext>
            </a:extLst>
          </p:cNvPr>
          <p:cNvSpPr>
            <a:spLocks noGrp="1"/>
          </p:cNvSpPr>
          <p:nvPr>
            <p:ph type="title"/>
          </p:nvPr>
        </p:nvSpPr>
        <p:spPr/>
        <p:txBody>
          <a:bodyPr/>
          <a:lstStyle/>
          <a:p>
            <a:r>
              <a:rPr lang="en-MY" dirty="0"/>
              <a:t>SGD Metrics</a:t>
            </a:r>
          </a:p>
        </p:txBody>
      </p:sp>
      <p:sp>
        <p:nvSpPr>
          <p:cNvPr id="5" name="TextBox 4">
            <a:extLst>
              <a:ext uri="{FF2B5EF4-FFF2-40B4-BE49-F238E27FC236}">
                <a16:creationId xmlns:a16="http://schemas.microsoft.com/office/drawing/2014/main" id="{E3B7C50E-BBCD-4474-BD5E-029EB7B75818}"/>
              </a:ext>
            </a:extLst>
          </p:cNvPr>
          <p:cNvSpPr txBox="1"/>
          <p:nvPr/>
        </p:nvSpPr>
        <p:spPr>
          <a:xfrm>
            <a:off x="5128921" y="2132669"/>
            <a:ext cx="1394613" cy="369332"/>
          </a:xfrm>
          <a:prstGeom prst="rect">
            <a:avLst/>
          </a:prstGeom>
          <a:noFill/>
        </p:spPr>
        <p:txBody>
          <a:bodyPr wrap="none" rtlCol="0">
            <a:spAutoFit/>
          </a:bodyPr>
          <a:lstStyle/>
          <a:p>
            <a:r>
              <a:rPr lang="en-MY" dirty="0"/>
              <a:t>Target Score</a:t>
            </a:r>
          </a:p>
        </p:txBody>
      </p:sp>
      <p:pic>
        <p:nvPicPr>
          <p:cNvPr id="3" name="Picture 2">
            <a:extLst>
              <a:ext uri="{FF2B5EF4-FFF2-40B4-BE49-F238E27FC236}">
                <a16:creationId xmlns:a16="http://schemas.microsoft.com/office/drawing/2014/main" id="{CCBB698E-13AE-4BAF-913A-A9A7A0E92251}"/>
              </a:ext>
            </a:extLst>
          </p:cNvPr>
          <p:cNvPicPr>
            <a:picLocks noChangeAspect="1"/>
          </p:cNvPicPr>
          <p:nvPr/>
        </p:nvPicPr>
        <p:blipFill>
          <a:blip r:embed="rId3"/>
          <a:stretch>
            <a:fillRect/>
          </a:stretch>
        </p:blipFill>
        <p:spPr>
          <a:xfrm>
            <a:off x="6284867" y="3589995"/>
            <a:ext cx="4241387" cy="1385330"/>
          </a:xfrm>
          <a:prstGeom prst="rect">
            <a:avLst/>
          </a:prstGeom>
        </p:spPr>
      </p:pic>
      <p:pic>
        <p:nvPicPr>
          <p:cNvPr id="4" name="Picture 3">
            <a:extLst>
              <a:ext uri="{FF2B5EF4-FFF2-40B4-BE49-F238E27FC236}">
                <a16:creationId xmlns:a16="http://schemas.microsoft.com/office/drawing/2014/main" id="{7B69D33B-9BD4-49DB-A371-634D65C51F27}"/>
              </a:ext>
            </a:extLst>
          </p:cNvPr>
          <p:cNvPicPr>
            <a:picLocks noChangeAspect="1"/>
          </p:cNvPicPr>
          <p:nvPr/>
        </p:nvPicPr>
        <p:blipFill>
          <a:blip r:embed="rId4"/>
          <a:stretch>
            <a:fillRect/>
          </a:stretch>
        </p:blipFill>
        <p:spPr>
          <a:xfrm>
            <a:off x="2230324" y="2683943"/>
            <a:ext cx="3255571" cy="3197435"/>
          </a:xfrm>
          <a:prstGeom prst="rect">
            <a:avLst/>
          </a:prstGeom>
        </p:spPr>
      </p:pic>
    </p:spTree>
    <p:extLst>
      <p:ext uri="{BB962C8B-B14F-4D97-AF65-F5344CB8AC3E}">
        <p14:creationId xmlns:p14="http://schemas.microsoft.com/office/powerpoint/2010/main" val="3919087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8A63-5079-42A4-9C01-39C004F4A4B0}"/>
              </a:ext>
            </a:extLst>
          </p:cNvPr>
          <p:cNvSpPr>
            <a:spLocks noGrp="1"/>
          </p:cNvSpPr>
          <p:nvPr>
            <p:ph type="title"/>
          </p:nvPr>
        </p:nvSpPr>
        <p:spPr/>
        <p:txBody>
          <a:bodyPr/>
          <a:lstStyle/>
          <a:p>
            <a:r>
              <a:rPr lang="en-MY" dirty="0"/>
              <a:t>SGD Metrics</a:t>
            </a:r>
          </a:p>
        </p:txBody>
      </p:sp>
      <p:graphicFrame>
        <p:nvGraphicFramePr>
          <p:cNvPr id="10" name="Content Placeholder 6">
            <a:extLst>
              <a:ext uri="{FF2B5EF4-FFF2-40B4-BE49-F238E27FC236}">
                <a16:creationId xmlns:a16="http://schemas.microsoft.com/office/drawing/2014/main" id="{DC8958D4-8BB7-460F-9022-63F151D58911}"/>
              </a:ext>
            </a:extLst>
          </p:cNvPr>
          <p:cNvGraphicFramePr>
            <a:graphicFrameLocks noGrp="1"/>
          </p:cNvGraphicFramePr>
          <p:nvPr>
            <p:ph idx="1"/>
            <p:extLst>
              <p:ext uri="{D42A27DB-BD31-4B8C-83A1-F6EECF244321}">
                <p14:modId xmlns:p14="http://schemas.microsoft.com/office/powerpoint/2010/main" val="4231171060"/>
              </p:ext>
            </p:extLst>
          </p:nvPr>
        </p:nvGraphicFramePr>
        <p:xfrm>
          <a:off x="1097280" y="2221217"/>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6703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9468-A37E-4C34-96D1-F6F27F1EA98C}"/>
              </a:ext>
            </a:extLst>
          </p:cNvPr>
          <p:cNvSpPr>
            <a:spLocks noGrp="1"/>
          </p:cNvSpPr>
          <p:nvPr>
            <p:ph type="title"/>
          </p:nvPr>
        </p:nvSpPr>
        <p:spPr/>
        <p:txBody>
          <a:bodyPr/>
          <a:lstStyle/>
          <a:p>
            <a:r>
              <a:rPr lang="en-MY" dirty="0"/>
              <a:t>Overall Results</a:t>
            </a:r>
          </a:p>
        </p:txBody>
      </p:sp>
      <p:sp>
        <p:nvSpPr>
          <p:cNvPr id="3" name="Content Placeholder 2">
            <a:extLst>
              <a:ext uri="{FF2B5EF4-FFF2-40B4-BE49-F238E27FC236}">
                <a16:creationId xmlns:a16="http://schemas.microsoft.com/office/drawing/2014/main" id="{DA4C358B-2245-44BB-AC5D-946EF00ADCBA}"/>
              </a:ext>
            </a:extLst>
          </p:cNvPr>
          <p:cNvSpPr>
            <a:spLocks noGrp="1"/>
          </p:cNvSpPr>
          <p:nvPr>
            <p:ph idx="1"/>
          </p:nvPr>
        </p:nvSpPr>
        <p:spPr/>
        <p:txBody>
          <a:bodyPr/>
          <a:lstStyle/>
          <a:p>
            <a:r>
              <a:rPr lang="en-MY" dirty="0" err="1"/>
              <a:t>BernnouliNB</a:t>
            </a:r>
            <a:r>
              <a:rPr lang="en-MY" dirty="0"/>
              <a:t>(Hate Score)</a:t>
            </a:r>
          </a:p>
          <a:p>
            <a:r>
              <a:rPr lang="en-MY" dirty="0"/>
              <a:t>Logistic Regression(Target Score)</a:t>
            </a:r>
          </a:p>
          <a:p>
            <a:r>
              <a:rPr lang="en-MY" dirty="0"/>
              <a:t>Stochastic Gradient Descent(Aggressive Score)</a:t>
            </a:r>
          </a:p>
          <a:p>
            <a:r>
              <a:rPr lang="en-MY" dirty="0"/>
              <a:t>Product utilizes the best performing models</a:t>
            </a:r>
          </a:p>
        </p:txBody>
      </p:sp>
    </p:spTree>
    <p:extLst>
      <p:ext uri="{BB962C8B-B14F-4D97-AF65-F5344CB8AC3E}">
        <p14:creationId xmlns:p14="http://schemas.microsoft.com/office/powerpoint/2010/main" val="865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8506-4B26-405B-A202-022C34527982}"/>
              </a:ext>
            </a:extLst>
          </p:cNvPr>
          <p:cNvSpPr>
            <a:spLocks noGrp="1"/>
          </p:cNvSpPr>
          <p:nvPr>
            <p:ph type="title"/>
          </p:nvPr>
        </p:nvSpPr>
        <p:spPr/>
        <p:txBody>
          <a:bodyPr/>
          <a:lstStyle/>
          <a:p>
            <a:r>
              <a:rPr lang="en-MY" dirty="0"/>
              <a:t>Task A</a:t>
            </a:r>
          </a:p>
        </p:txBody>
      </p:sp>
      <p:sp>
        <p:nvSpPr>
          <p:cNvPr id="3" name="Content Placeholder 2">
            <a:extLst>
              <a:ext uri="{FF2B5EF4-FFF2-40B4-BE49-F238E27FC236}">
                <a16:creationId xmlns:a16="http://schemas.microsoft.com/office/drawing/2014/main" id="{8EE24271-F55E-43A2-B48E-D9E8FA34DA43}"/>
              </a:ext>
            </a:extLst>
          </p:cNvPr>
          <p:cNvSpPr>
            <a:spLocks noGrp="1"/>
          </p:cNvSpPr>
          <p:nvPr>
            <p:ph idx="1"/>
          </p:nvPr>
        </p:nvSpPr>
        <p:spPr/>
        <p:txBody>
          <a:bodyPr/>
          <a:lstStyle/>
          <a:p>
            <a:r>
              <a:rPr lang="en-MY" b="1" dirty="0"/>
              <a:t>Evaluation:</a:t>
            </a:r>
          </a:p>
          <a:p>
            <a:r>
              <a:rPr lang="en-MY" dirty="0"/>
              <a:t>Accuracy = Correct Prediction / Total Predictions</a:t>
            </a:r>
            <a:br>
              <a:rPr lang="en-MY" dirty="0"/>
            </a:br>
            <a:r>
              <a:rPr lang="en-MY" dirty="0"/>
              <a:t>Precision = Correct Prediction / Class Predictions</a:t>
            </a:r>
            <a:br>
              <a:rPr lang="en-MY" dirty="0"/>
            </a:br>
            <a:r>
              <a:rPr lang="en-MY" dirty="0"/>
              <a:t>Recall = Correct Predicted Labels / Number of Labels in Gold Standard?</a:t>
            </a:r>
          </a:p>
          <a:p>
            <a:r>
              <a:rPr lang="en-MY" dirty="0"/>
              <a:t>F1-Score = (2*Precision*Recall) / (Precision + Recall)</a:t>
            </a:r>
          </a:p>
          <a:p>
            <a:endParaRPr lang="en-MY" dirty="0"/>
          </a:p>
        </p:txBody>
      </p:sp>
    </p:spTree>
    <p:extLst>
      <p:ext uri="{BB962C8B-B14F-4D97-AF65-F5344CB8AC3E}">
        <p14:creationId xmlns:p14="http://schemas.microsoft.com/office/powerpoint/2010/main" val="4165793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79B610-CC44-4372-9171-7EFBB455FEBE}"/>
              </a:ext>
            </a:extLst>
          </p:cNvPr>
          <p:cNvSpPr>
            <a:spLocks noGrp="1"/>
          </p:cNvSpPr>
          <p:nvPr>
            <p:ph type="title"/>
          </p:nvPr>
        </p:nvSpPr>
        <p:spPr>
          <a:xfrm>
            <a:off x="5136385" y="815303"/>
            <a:ext cx="6125311" cy="5054008"/>
          </a:xfrm>
        </p:spPr>
        <p:txBody>
          <a:bodyPr vert="horz" lIns="91440" tIns="45720" rIns="91440" bIns="45720" rtlCol="0" anchor="ctr">
            <a:normAutofit/>
          </a:bodyPr>
          <a:lstStyle/>
          <a:p>
            <a:r>
              <a:rPr lang="en-US" sz="8000">
                <a:solidFill>
                  <a:schemeClr val="tx1">
                    <a:lumMod val="85000"/>
                    <a:lumOff val="15000"/>
                  </a:schemeClr>
                </a:solidFill>
              </a:rPr>
              <a:t>Conclusion</a:t>
            </a:r>
          </a:p>
        </p:txBody>
      </p:sp>
      <p:cxnSp>
        <p:nvCxnSpPr>
          <p:cNvPr id="20"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328" y="1563203"/>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14">
            <a:extLst>
              <a:ext uri="{FF2B5EF4-FFF2-40B4-BE49-F238E27FC236}">
                <a16:creationId xmlns:a16="http://schemas.microsoft.com/office/drawing/2014/main" id="{3DB7FA66-7966-4A39-A523-95F344095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507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019A1-1F71-48F0-9E22-96715584327E}"/>
              </a:ext>
            </a:extLst>
          </p:cNvPr>
          <p:cNvSpPr>
            <a:spLocks noGrp="1"/>
          </p:cNvSpPr>
          <p:nvPr>
            <p:ph type="title"/>
          </p:nvPr>
        </p:nvSpPr>
        <p:spPr/>
        <p:txBody>
          <a:bodyPr/>
          <a:lstStyle/>
          <a:p>
            <a:r>
              <a:rPr lang="en-MY" dirty="0"/>
              <a:t>Challenges, The Future and Conclusion</a:t>
            </a:r>
          </a:p>
        </p:txBody>
      </p:sp>
      <p:sp>
        <p:nvSpPr>
          <p:cNvPr id="3" name="Content Placeholder 2">
            <a:extLst>
              <a:ext uri="{FF2B5EF4-FFF2-40B4-BE49-F238E27FC236}">
                <a16:creationId xmlns:a16="http://schemas.microsoft.com/office/drawing/2014/main" id="{F14E44A8-E6B9-453A-BE16-EABE9011E0C7}"/>
              </a:ext>
            </a:extLst>
          </p:cNvPr>
          <p:cNvSpPr>
            <a:spLocks noGrp="1"/>
          </p:cNvSpPr>
          <p:nvPr>
            <p:ph idx="1"/>
          </p:nvPr>
        </p:nvSpPr>
        <p:spPr/>
        <p:txBody>
          <a:bodyPr>
            <a:normAutofit fontScale="70000" lnSpcReduction="20000"/>
          </a:bodyPr>
          <a:lstStyle/>
          <a:p>
            <a:r>
              <a:rPr lang="en-MY" dirty="0"/>
              <a:t>Challenges</a:t>
            </a:r>
          </a:p>
          <a:p>
            <a:pPr>
              <a:buFont typeface="Arial" panose="020B0604020202020204" pitchFamily="34" charset="0"/>
              <a:buChar char="•"/>
            </a:pPr>
            <a:r>
              <a:rPr lang="en-MY" dirty="0"/>
              <a:t> Scope (Not sure how much to cover leading to overwhelming amounts of theory to understand)</a:t>
            </a:r>
          </a:p>
          <a:p>
            <a:pPr>
              <a:buFont typeface="Arial" panose="020B0604020202020204" pitchFamily="34" charset="0"/>
              <a:buChar char="•"/>
            </a:pPr>
            <a:r>
              <a:rPr lang="en-MY" dirty="0"/>
              <a:t> Research Inexperience, leading to messy research and documentation</a:t>
            </a:r>
          </a:p>
          <a:p>
            <a:r>
              <a:rPr lang="en-MY" dirty="0"/>
              <a:t>Future</a:t>
            </a:r>
          </a:p>
          <a:p>
            <a:pPr>
              <a:buFont typeface="Arial" panose="020B0604020202020204" pitchFamily="34" charset="0"/>
              <a:buChar char="•"/>
            </a:pPr>
            <a:r>
              <a:rPr lang="en-MY" dirty="0"/>
              <a:t> “Portable” trained model, that can be used in web-applications</a:t>
            </a:r>
          </a:p>
          <a:p>
            <a:pPr>
              <a:buFont typeface="Arial" panose="020B0604020202020204" pitchFamily="34" charset="0"/>
              <a:buChar char="•"/>
            </a:pPr>
            <a:r>
              <a:rPr lang="en-MY" dirty="0"/>
              <a:t> More organized research and documentation</a:t>
            </a:r>
          </a:p>
          <a:p>
            <a:pPr>
              <a:buFont typeface="Arial" panose="020B0604020202020204" pitchFamily="34" charset="0"/>
              <a:buChar char="•"/>
            </a:pPr>
            <a:r>
              <a:rPr lang="en-MY" dirty="0"/>
              <a:t>I suspect most of these data are overfitted as train-test split has better results (however it doesn’t seem to scale that well), need to utilize more ways to eliminate noise from vectorised data</a:t>
            </a:r>
          </a:p>
          <a:p>
            <a:pPr>
              <a:buFont typeface="Arial" panose="020B0604020202020204" pitchFamily="34" charset="0"/>
              <a:buChar char="•"/>
            </a:pPr>
            <a:r>
              <a:rPr lang="en-MY" dirty="0"/>
              <a:t> Experiments with different methods of feature extraction such as BERT, Deep Learning , Neutral Networks</a:t>
            </a:r>
          </a:p>
          <a:p>
            <a:pPr>
              <a:buFont typeface="Arial" panose="020B0604020202020204" pitchFamily="34" charset="0"/>
              <a:buChar char="•"/>
            </a:pPr>
            <a:r>
              <a:rPr lang="en-MY" dirty="0"/>
              <a:t> More in-depth research on how certain parameters and methods mathematically affect predictions made by machine learning algorithms</a:t>
            </a:r>
          </a:p>
        </p:txBody>
      </p:sp>
    </p:spTree>
    <p:extLst>
      <p:ext uri="{BB962C8B-B14F-4D97-AF65-F5344CB8AC3E}">
        <p14:creationId xmlns:p14="http://schemas.microsoft.com/office/powerpoint/2010/main" val="167073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2906-8CFC-492F-B157-01BDE390287E}"/>
              </a:ext>
            </a:extLst>
          </p:cNvPr>
          <p:cNvSpPr>
            <a:spLocks noGrp="1"/>
          </p:cNvSpPr>
          <p:nvPr>
            <p:ph type="title"/>
          </p:nvPr>
        </p:nvSpPr>
        <p:spPr/>
        <p:txBody>
          <a:bodyPr/>
          <a:lstStyle/>
          <a:p>
            <a:r>
              <a:rPr lang="en-MY" dirty="0"/>
              <a:t>Promise and Limitations</a:t>
            </a:r>
          </a:p>
        </p:txBody>
      </p:sp>
      <p:sp>
        <p:nvSpPr>
          <p:cNvPr id="3" name="Content Placeholder 2">
            <a:extLst>
              <a:ext uri="{FF2B5EF4-FFF2-40B4-BE49-F238E27FC236}">
                <a16:creationId xmlns:a16="http://schemas.microsoft.com/office/drawing/2014/main" id="{FE73CADD-9117-40F4-9F7B-30C751C744D0}"/>
              </a:ext>
            </a:extLst>
          </p:cNvPr>
          <p:cNvSpPr>
            <a:spLocks noGrp="1"/>
          </p:cNvSpPr>
          <p:nvPr>
            <p:ph idx="1"/>
          </p:nvPr>
        </p:nvSpPr>
        <p:spPr/>
        <p:txBody>
          <a:bodyPr/>
          <a:lstStyle/>
          <a:p>
            <a:r>
              <a:rPr lang="en-MY" dirty="0"/>
              <a:t>Common Misconceptions</a:t>
            </a:r>
          </a:p>
          <a:p>
            <a:pPr marL="457200" indent="-457200">
              <a:buFont typeface="+mj-lt"/>
              <a:buAutoNum type="arabicPeriod"/>
            </a:pPr>
            <a:r>
              <a:rPr lang="en-MY" dirty="0"/>
              <a:t>Artificial Intelligence will figure out the solution to problems by itself</a:t>
            </a:r>
          </a:p>
          <a:p>
            <a:pPr marL="457200" indent="-457200">
              <a:buFont typeface="+mj-lt"/>
              <a:buAutoNum type="arabicPeriod"/>
            </a:pPr>
            <a:r>
              <a:rPr lang="en-MY" dirty="0"/>
              <a:t>Impartiality of Data (Importance of Diversity)</a:t>
            </a:r>
          </a:p>
          <a:p>
            <a:r>
              <a:rPr lang="en-MY" dirty="0"/>
              <a:t>Promise</a:t>
            </a:r>
          </a:p>
          <a:p>
            <a:pPr marL="457200" indent="-457200">
              <a:buFont typeface="+mj-lt"/>
              <a:buAutoNum type="arabicPeriod"/>
            </a:pPr>
            <a:r>
              <a:rPr lang="en-MY" dirty="0"/>
              <a:t>Moderation, Research</a:t>
            </a:r>
          </a:p>
          <a:p>
            <a:endParaRPr lang="en-MY" dirty="0"/>
          </a:p>
        </p:txBody>
      </p:sp>
    </p:spTree>
    <p:extLst>
      <p:ext uri="{BB962C8B-B14F-4D97-AF65-F5344CB8AC3E}">
        <p14:creationId xmlns:p14="http://schemas.microsoft.com/office/powerpoint/2010/main" val="1211324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E1D226B-66E3-4FEB-BC5B-90EF9A5C02F7}"/>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6000" dirty="0">
                <a:solidFill>
                  <a:schemeClr val="bg1"/>
                </a:solidFill>
              </a:rPr>
              <a:t>Questions?</a:t>
            </a:r>
          </a:p>
        </p:txBody>
      </p:sp>
      <p:cxnSp>
        <p:nvCxnSpPr>
          <p:cNvPr id="16" name="Straight Connector 15">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29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3542-EC6A-426D-A9D9-6057C5D00C97}"/>
              </a:ext>
            </a:extLst>
          </p:cNvPr>
          <p:cNvSpPr>
            <a:spLocks noGrp="1"/>
          </p:cNvSpPr>
          <p:nvPr>
            <p:ph type="title"/>
          </p:nvPr>
        </p:nvSpPr>
        <p:spPr/>
        <p:txBody>
          <a:bodyPr/>
          <a:lstStyle/>
          <a:p>
            <a:r>
              <a:rPr lang="en-MY" dirty="0"/>
              <a:t>Tasks</a:t>
            </a:r>
          </a:p>
        </p:txBody>
      </p:sp>
      <p:sp>
        <p:nvSpPr>
          <p:cNvPr id="3" name="Content Placeholder 2">
            <a:extLst>
              <a:ext uri="{FF2B5EF4-FFF2-40B4-BE49-F238E27FC236}">
                <a16:creationId xmlns:a16="http://schemas.microsoft.com/office/drawing/2014/main" id="{8606D73C-E9F5-4A10-B4D3-AA3A1DBCDB0B}"/>
              </a:ext>
            </a:extLst>
          </p:cNvPr>
          <p:cNvSpPr>
            <a:spLocks noGrp="1"/>
          </p:cNvSpPr>
          <p:nvPr>
            <p:ph idx="1"/>
          </p:nvPr>
        </p:nvSpPr>
        <p:spPr/>
        <p:txBody>
          <a:bodyPr/>
          <a:lstStyle/>
          <a:p>
            <a:r>
              <a:rPr lang="en-MY" b="1" dirty="0"/>
              <a:t>Task B: Aggressive Behaviour and Target Classification</a:t>
            </a:r>
          </a:p>
          <a:p>
            <a:r>
              <a:rPr lang="en-MY" dirty="0"/>
              <a:t>Systems are asked to first classify hateful tweets as aggressive or not aggressive, and second to identify the targeted harassed as individual or generic</a:t>
            </a:r>
          </a:p>
        </p:txBody>
      </p:sp>
    </p:spTree>
    <p:extLst>
      <p:ext uri="{BB962C8B-B14F-4D97-AF65-F5344CB8AC3E}">
        <p14:creationId xmlns:p14="http://schemas.microsoft.com/office/powerpoint/2010/main" val="119154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599A0-F190-4C36-8570-EB6256C912D3}"/>
              </a:ext>
            </a:extLst>
          </p:cNvPr>
          <p:cNvSpPr>
            <a:spLocks noGrp="1"/>
          </p:cNvSpPr>
          <p:nvPr>
            <p:ph type="title"/>
          </p:nvPr>
        </p:nvSpPr>
        <p:spPr/>
        <p:txBody>
          <a:bodyPr/>
          <a:lstStyle/>
          <a:p>
            <a:r>
              <a:rPr lang="en-MY" dirty="0"/>
              <a:t>Task B</a:t>
            </a:r>
          </a:p>
        </p:txBody>
      </p:sp>
      <p:sp>
        <p:nvSpPr>
          <p:cNvPr id="3" name="Content Placeholder 2">
            <a:extLst>
              <a:ext uri="{FF2B5EF4-FFF2-40B4-BE49-F238E27FC236}">
                <a16:creationId xmlns:a16="http://schemas.microsoft.com/office/drawing/2014/main" id="{622A938A-FB03-4787-AC1B-77FB9DF0FC6D}"/>
              </a:ext>
            </a:extLst>
          </p:cNvPr>
          <p:cNvSpPr>
            <a:spLocks noGrp="1"/>
          </p:cNvSpPr>
          <p:nvPr>
            <p:ph idx="1"/>
          </p:nvPr>
        </p:nvSpPr>
        <p:spPr/>
        <p:txBody>
          <a:bodyPr/>
          <a:lstStyle/>
          <a:p>
            <a:r>
              <a:rPr lang="en-MY" b="1" dirty="0"/>
              <a:t>Evaluation</a:t>
            </a:r>
            <a:r>
              <a:rPr lang="en-MY" dirty="0"/>
              <a:t>:</a:t>
            </a:r>
          </a:p>
          <a:p>
            <a:r>
              <a:rPr lang="en-MY" dirty="0"/>
              <a:t>Partial Match: </a:t>
            </a:r>
          </a:p>
          <a:p>
            <a:endParaRPr lang="en-MY" dirty="0"/>
          </a:p>
          <a:p>
            <a:endParaRPr lang="en-MY" dirty="0"/>
          </a:p>
          <a:p>
            <a:r>
              <a:rPr lang="en-MY" dirty="0"/>
              <a:t>Exact Match:</a:t>
            </a:r>
          </a:p>
        </p:txBody>
      </p:sp>
      <p:pic>
        <p:nvPicPr>
          <p:cNvPr id="1026" name="Picture 2">
            <a:extLst>
              <a:ext uri="{FF2B5EF4-FFF2-40B4-BE49-F238E27FC236}">
                <a16:creationId xmlns:a16="http://schemas.microsoft.com/office/drawing/2014/main" id="{DD86BBAF-9379-48FB-8013-A9886DB6F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663" y="3031331"/>
            <a:ext cx="4414837" cy="5823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16758EB-3AE2-4013-81FD-98A44070E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1303" y="4536844"/>
            <a:ext cx="3489998" cy="117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01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44CB-8392-4C1C-AE66-39FEA1625243}"/>
              </a:ext>
            </a:extLst>
          </p:cNvPr>
          <p:cNvSpPr>
            <a:spLocks noGrp="1"/>
          </p:cNvSpPr>
          <p:nvPr>
            <p:ph type="title"/>
          </p:nvPr>
        </p:nvSpPr>
        <p:spPr/>
        <p:txBody>
          <a:bodyPr/>
          <a:lstStyle/>
          <a:p>
            <a:r>
              <a:rPr lang="en-MY" dirty="0"/>
              <a:t>What is Hate Speech?</a:t>
            </a:r>
          </a:p>
        </p:txBody>
      </p:sp>
      <p:sp>
        <p:nvSpPr>
          <p:cNvPr id="3" name="Content Placeholder 2">
            <a:extLst>
              <a:ext uri="{FF2B5EF4-FFF2-40B4-BE49-F238E27FC236}">
                <a16:creationId xmlns:a16="http://schemas.microsoft.com/office/drawing/2014/main" id="{A58DB5AF-43E0-4852-8976-29EDACB7CEEE}"/>
              </a:ext>
            </a:extLst>
          </p:cNvPr>
          <p:cNvSpPr>
            <a:spLocks noGrp="1"/>
          </p:cNvSpPr>
          <p:nvPr>
            <p:ph idx="1"/>
          </p:nvPr>
        </p:nvSpPr>
        <p:spPr/>
        <p:txBody>
          <a:bodyPr/>
          <a:lstStyle/>
          <a:p>
            <a:r>
              <a:rPr lang="en-MY" dirty="0"/>
              <a:t>What definition of Hate Speech is being used?</a:t>
            </a:r>
          </a:p>
          <a:p>
            <a:r>
              <a:rPr lang="en-MY" dirty="0"/>
              <a:t>https://github.com/msang/hateval/blob/master/annotation_guidelines.md</a:t>
            </a:r>
          </a:p>
        </p:txBody>
      </p:sp>
    </p:spTree>
    <p:extLst>
      <p:ext uri="{BB962C8B-B14F-4D97-AF65-F5344CB8AC3E}">
        <p14:creationId xmlns:p14="http://schemas.microsoft.com/office/powerpoint/2010/main" val="224192894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{7BD98714-191D-4E22-BF22-1EE6C0CA13D4}tf22712842_win32</Template>
  <TotalTime>22708</TotalTime>
  <Words>2957</Words>
  <Application>Microsoft Office PowerPoint</Application>
  <PresentationFormat>Widescreen</PresentationFormat>
  <Paragraphs>363</Paragraphs>
  <Slides>63</Slides>
  <Notes>31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 Unicode MS</vt:lpstr>
      <vt:lpstr>Arial</vt:lpstr>
      <vt:lpstr>Bookman Old Style</vt:lpstr>
      <vt:lpstr>Calibri</vt:lpstr>
      <vt:lpstr>Franklin Gothic Book</vt:lpstr>
      <vt:lpstr>1_RetrospectVTI</vt:lpstr>
      <vt:lpstr>Detecting Hate Speech against Immigrants and Women on Twitter</vt:lpstr>
      <vt:lpstr>Introduction</vt:lpstr>
      <vt:lpstr>Content</vt:lpstr>
      <vt:lpstr>Project Background</vt:lpstr>
      <vt:lpstr>Tasks</vt:lpstr>
      <vt:lpstr>Task A</vt:lpstr>
      <vt:lpstr>Tasks</vt:lpstr>
      <vt:lpstr>Task B</vt:lpstr>
      <vt:lpstr>What is Hate Speech?</vt:lpstr>
      <vt:lpstr>What is Hate Speech?</vt:lpstr>
      <vt:lpstr>Guidelines</vt:lpstr>
      <vt:lpstr>Guidelines</vt:lpstr>
      <vt:lpstr>Guidelines</vt:lpstr>
      <vt:lpstr>Examples</vt:lpstr>
      <vt:lpstr>Examples</vt:lpstr>
      <vt:lpstr>List of Subjects that are NOT considered hate speech within the dataset</vt:lpstr>
      <vt:lpstr>Data Summary</vt:lpstr>
      <vt:lpstr>Data Summary</vt:lpstr>
      <vt:lpstr>Demonstration</vt:lpstr>
      <vt:lpstr>PowerPoint Presentation</vt:lpstr>
      <vt:lpstr>Methodology</vt:lpstr>
      <vt:lpstr>Metrics</vt:lpstr>
      <vt:lpstr>Metrics</vt:lpstr>
      <vt:lpstr>Metrics</vt:lpstr>
      <vt:lpstr>Metrics</vt:lpstr>
      <vt:lpstr>Experiments</vt:lpstr>
      <vt:lpstr>Data Preparation</vt:lpstr>
      <vt:lpstr>Bag of Words</vt:lpstr>
      <vt:lpstr>Bag of Words</vt:lpstr>
      <vt:lpstr>Bag of Words</vt:lpstr>
      <vt:lpstr>Bag of Words</vt:lpstr>
      <vt:lpstr>Bag of Words</vt:lpstr>
      <vt:lpstr>Bag of Words</vt:lpstr>
      <vt:lpstr>Bag of Words</vt:lpstr>
      <vt:lpstr>Bag of Words</vt:lpstr>
      <vt:lpstr>Bag of Words</vt:lpstr>
      <vt:lpstr>Semantic Analysis</vt:lpstr>
      <vt:lpstr>Semantic Analysis</vt:lpstr>
      <vt:lpstr>Semantic Analysis</vt:lpstr>
      <vt:lpstr>PowerPoint Presentation</vt:lpstr>
      <vt:lpstr>Classification Models Experiments</vt:lpstr>
      <vt:lpstr>Classification Models Experiments</vt:lpstr>
      <vt:lpstr>Classification Models Experiments</vt:lpstr>
      <vt:lpstr>Experiments</vt:lpstr>
      <vt:lpstr>Experiments</vt:lpstr>
      <vt:lpstr>Naïve Bayes</vt:lpstr>
      <vt:lpstr>Naïve Bayes</vt:lpstr>
      <vt:lpstr>NB Metrics</vt:lpstr>
      <vt:lpstr>NB Metrics</vt:lpstr>
      <vt:lpstr>NB Metrics</vt:lpstr>
      <vt:lpstr>NB Metrics</vt:lpstr>
      <vt:lpstr>Linear Models</vt:lpstr>
      <vt:lpstr>LR Metrics</vt:lpstr>
      <vt:lpstr>LR Metrics</vt:lpstr>
      <vt:lpstr>LR Metrics</vt:lpstr>
      <vt:lpstr>LR Metrics</vt:lpstr>
      <vt:lpstr>SGD Metrics</vt:lpstr>
      <vt:lpstr>SGD Metrics</vt:lpstr>
      <vt:lpstr>Overall Results</vt:lpstr>
      <vt:lpstr>Conclusion</vt:lpstr>
      <vt:lpstr>Challenges, The Future and Conclusion</vt:lpstr>
      <vt:lpstr>Promise and Limitations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Hate Speech through Machine Learning</dc:title>
  <dc:creator>Muhamad Irfan Hafiz Bin Muhamad Hanafi</dc:creator>
  <cp:lastModifiedBy>Muhamad Irfan Hafiz Bin Muhamad Hanafi</cp:lastModifiedBy>
  <cp:revision>2</cp:revision>
  <dcterms:created xsi:type="dcterms:W3CDTF">2021-04-27T10:53:33Z</dcterms:created>
  <dcterms:modified xsi:type="dcterms:W3CDTF">2021-05-17T14:05:28Z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